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anva Sans Bold" panose="020B0604020202020204" charset="0"/>
      <p:regular r:id="rId16"/>
    </p:embeddedFont>
    <p:embeddedFont>
      <p:font typeface="29LT Bukra Semi Condensed" panose="020B0604020202020204" charset="-78"/>
      <p:regular r:id="rId17"/>
    </p:embeddedFont>
    <p:embeddedFont>
      <p:font typeface="Canva Sans" panose="020B0604020202020204" charset="0"/>
      <p:regular r:id="rId18"/>
    </p:embeddedFont>
    <p:embeddedFont>
      <p:font typeface="Canva Sans Italics" panose="020B0604020202020204" charset="0"/>
      <p:regular r:id="rId19"/>
    </p:embeddedFont>
    <p:embeddedFont>
      <p:font typeface="29LT Bukra Semi Condensed Bold" panose="020B0604020202020204" charset="-78"/>
      <p:regular r:id="rId20"/>
    </p:embeddedFont>
    <p:embeddedFont>
      <p:font typeface="Trebuchet MS" panose="020B0603020202020204" pitchFamily="34" charset="0"/>
      <p:regular r:id="rId21"/>
      <p:bold r:id="rId22"/>
      <p:italic r:id="rId23"/>
      <p:boldItalic r:id="rId24"/>
    </p:embeddedFont>
    <p:embeddedFont>
      <p:font typeface="29LT Bukra Semi Condensed Bold Italics" panose="020B0604020202020204" charset="-78"/>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68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pt.wikipedia.org/wiki/Mem%C3%B3ria_auxiliar" TargetMode="External"/><Relationship Id="rId5" Type="http://schemas.openxmlformats.org/officeDocument/2006/relationships/image" Target="../media/image2.png"/><Relationship Id="rId4" Type="http://schemas.openxmlformats.org/officeDocument/2006/relationships/image" Target="../media/image4.sv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6.jpe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2496800" y="220842"/>
            <a:ext cx="6175836" cy="2287890"/>
            <a:chOff x="0" y="0"/>
            <a:chExt cx="16986187" cy="18861285"/>
          </a:xfrm>
        </p:grpSpPr>
        <p:grpSp>
          <p:nvGrpSpPr>
            <p:cNvPr id="4" name="Group 4"/>
            <p:cNvGrpSpPr/>
            <p:nvPr/>
          </p:nvGrpSpPr>
          <p:grpSpPr>
            <a:xfrm rot="-2362977">
              <a:off x="6337534" y="3236499"/>
              <a:ext cx="3096100" cy="15044598"/>
              <a:chOff x="0" y="0"/>
              <a:chExt cx="611575" cy="2971772"/>
            </a:xfrm>
          </p:grpSpPr>
          <p:sp>
            <p:nvSpPr>
              <p:cNvPr id="5" name="Freeform 5"/>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6" name="TextBox 6"/>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2955397">
              <a:off x="-2327307" y="7541991"/>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3"/>
              <a:stretch>
                <a:fillRect/>
              </a:stretch>
            </a:blipFill>
          </p:spPr>
        </p:sp>
        <p:grpSp>
          <p:nvGrpSpPr>
            <p:cNvPr id="8" name="Group 8"/>
            <p:cNvGrpSpPr/>
            <p:nvPr/>
          </p:nvGrpSpPr>
          <p:grpSpPr>
            <a:xfrm rot="-2362977">
              <a:off x="8310488" y="1886008"/>
              <a:ext cx="3845230" cy="15089269"/>
              <a:chOff x="0" y="0"/>
              <a:chExt cx="759552" cy="2980596"/>
            </a:xfrm>
          </p:grpSpPr>
          <p:sp>
            <p:nvSpPr>
              <p:cNvPr id="9" name="Freeform 9"/>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3486AA"/>
              </a:solidFill>
            </p:spPr>
          </p:sp>
          <p:sp>
            <p:nvSpPr>
              <p:cNvPr id="10" name="TextBox 10"/>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grpSp>
        <p:nvGrpSpPr>
          <p:cNvPr id="11" name="Group 11"/>
          <p:cNvGrpSpPr/>
          <p:nvPr/>
        </p:nvGrpSpPr>
        <p:grpSpPr>
          <a:xfrm>
            <a:off x="533400" y="7794742"/>
            <a:ext cx="2530832" cy="2049493"/>
            <a:chOff x="6815363" y="301928"/>
            <a:chExt cx="9026830" cy="18976455"/>
          </a:xfrm>
        </p:grpSpPr>
        <p:grpSp>
          <p:nvGrpSpPr>
            <p:cNvPr id="12" name="Group 12"/>
            <p:cNvGrpSpPr/>
            <p:nvPr/>
          </p:nvGrpSpPr>
          <p:grpSpPr>
            <a:xfrm rot="8183246">
              <a:off x="6991387" y="301928"/>
              <a:ext cx="3096100" cy="15044598"/>
              <a:chOff x="0" y="0"/>
              <a:chExt cx="611575" cy="2971772"/>
            </a:xfrm>
          </p:grpSpPr>
          <p:sp>
            <p:nvSpPr>
              <p:cNvPr id="13" name="Freeform 13"/>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14" name="TextBox 14"/>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2831797">
              <a:off x="6002524" y="9438713"/>
              <a:ext cx="15902036"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3"/>
              <a:stretch>
                <a:fillRect/>
              </a:stretch>
            </a:blipFill>
          </p:spPr>
        </p:sp>
        <p:grpSp>
          <p:nvGrpSpPr>
            <p:cNvPr id="16" name="Group 16"/>
            <p:cNvGrpSpPr/>
            <p:nvPr/>
          </p:nvGrpSpPr>
          <p:grpSpPr>
            <a:xfrm rot="8183246">
              <a:off x="6815363" y="3769248"/>
              <a:ext cx="3845230" cy="15089269"/>
              <a:chOff x="0" y="0"/>
              <a:chExt cx="759552" cy="2980596"/>
            </a:xfrm>
          </p:grpSpPr>
          <p:sp>
            <p:nvSpPr>
              <p:cNvPr id="17" name="Freeform 17"/>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296985"/>
              </a:solidFill>
            </p:spPr>
          </p:sp>
          <p:sp>
            <p:nvSpPr>
              <p:cNvPr id="18" name="TextBox 18"/>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9" name="Freeform 19"/>
          <p:cNvSpPr/>
          <p:nvPr/>
        </p:nvSpPr>
        <p:spPr>
          <a:xfrm>
            <a:off x="2869206" y="6003460"/>
            <a:ext cx="2119736" cy="1491432"/>
          </a:xfrm>
          <a:custGeom>
            <a:avLst/>
            <a:gdLst/>
            <a:ahLst/>
            <a:cxnLst/>
            <a:rect l="l" t="t" r="r" b="b"/>
            <a:pathLst>
              <a:path w="4260486" h="2316639">
                <a:moveTo>
                  <a:pt x="0" y="0"/>
                </a:moveTo>
                <a:lnTo>
                  <a:pt x="4260486" y="0"/>
                </a:lnTo>
                <a:lnTo>
                  <a:pt x="4260486" y="2316639"/>
                </a:lnTo>
                <a:lnTo>
                  <a:pt x="0" y="231663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0" name="TextBox 20"/>
          <p:cNvSpPr txBox="1"/>
          <p:nvPr/>
        </p:nvSpPr>
        <p:spPr>
          <a:xfrm>
            <a:off x="2303734" y="4358356"/>
            <a:ext cx="12783917" cy="1210268"/>
          </a:xfrm>
          <a:prstGeom prst="rect">
            <a:avLst/>
          </a:prstGeom>
        </p:spPr>
        <p:txBody>
          <a:bodyPr lIns="0" tIns="0" rIns="0" bIns="0" rtlCol="0" anchor="t">
            <a:spAutoFit/>
          </a:bodyPr>
          <a:lstStyle/>
          <a:p>
            <a:pPr algn="ctr">
              <a:lnSpc>
                <a:spcPts val="8796"/>
              </a:lnSpc>
            </a:pPr>
            <a:r>
              <a:rPr lang="en-US" sz="9459" b="1" dirty="0" err="1" smtClean="0">
                <a:solidFill>
                  <a:srgbClr val="0E497A"/>
                </a:solidFill>
                <a:latin typeface="29LT Bukra Semi Condensed Bold"/>
                <a:ea typeface="29LT Bukra Semi Condensed Bold"/>
                <a:cs typeface="29LT Bukra Semi Condensed Bold"/>
                <a:sym typeface="29LT Bukra Semi Condensed Bold"/>
              </a:rPr>
              <a:t>Memórias</a:t>
            </a:r>
            <a:r>
              <a:rPr lang="en-US" sz="9459" b="1" dirty="0" smtClean="0">
                <a:solidFill>
                  <a:srgbClr val="0E497A"/>
                </a:solidFill>
                <a:latin typeface="29LT Bukra Semi Condensed Bold"/>
                <a:ea typeface="29LT Bukra Semi Condensed Bold"/>
                <a:cs typeface="29LT Bukra Semi Condensed Bold"/>
                <a:sym typeface="29LT Bukra Semi Condensed Bold"/>
              </a:rPr>
              <a:t> </a:t>
            </a:r>
            <a:r>
              <a:rPr lang="en-US" sz="9459" b="1" dirty="0" err="1" smtClean="0">
                <a:solidFill>
                  <a:srgbClr val="0E497A"/>
                </a:solidFill>
                <a:latin typeface="29LT Bukra Semi Condensed Bold"/>
                <a:ea typeface="29LT Bukra Semi Condensed Bold"/>
                <a:cs typeface="29LT Bukra Semi Condensed Bold"/>
                <a:sym typeface="29LT Bukra Semi Condensed Bold"/>
              </a:rPr>
              <a:t>Secundárias</a:t>
            </a:r>
            <a:r>
              <a:rPr lang="en-US" sz="9459" b="1" dirty="0" smtClean="0">
                <a:solidFill>
                  <a:srgbClr val="0E497A"/>
                </a:solidFill>
                <a:latin typeface="29LT Bukra Semi Condensed Bold"/>
                <a:ea typeface="29LT Bukra Semi Condensed Bold"/>
                <a:cs typeface="29LT Bukra Semi Condensed Bold"/>
                <a:sym typeface="29LT Bukra Semi Condensed Bold"/>
              </a:rPr>
              <a:t> </a:t>
            </a:r>
            <a:endParaRPr lang="en-US" sz="9459" b="1" dirty="0">
              <a:solidFill>
                <a:srgbClr val="0E497A"/>
              </a:solidFill>
              <a:latin typeface="29LT Bukra Semi Condensed Bold"/>
              <a:ea typeface="29LT Bukra Semi Condensed Bold"/>
              <a:cs typeface="29LT Bukra Semi Condensed Bold"/>
              <a:sym typeface="29LT Bukra Semi Condensed Bold"/>
            </a:endParaRPr>
          </a:p>
        </p:txBody>
      </p:sp>
      <p:sp>
        <p:nvSpPr>
          <p:cNvPr id="21" name="TextBox 21"/>
          <p:cNvSpPr txBox="1"/>
          <p:nvPr/>
        </p:nvSpPr>
        <p:spPr>
          <a:xfrm>
            <a:off x="3481384" y="3202719"/>
            <a:ext cx="10091410" cy="589905"/>
          </a:xfrm>
          <a:prstGeom prst="rect">
            <a:avLst/>
          </a:prstGeom>
        </p:spPr>
        <p:txBody>
          <a:bodyPr wrap="square" lIns="0" tIns="0" rIns="0" bIns="0" rtlCol="0" anchor="t">
            <a:spAutoFit/>
          </a:bodyPr>
          <a:lstStyle/>
          <a:p>
            <a:pPr algn="ctr">
              <a:lnSpc>
                <a:spcPts val="4622"/>
              </a:lnSpc>
            </a:pPr>
            <a:r>
              <a:rPr lang="en-US" sz="4970" b="1" dirty="0" err="1" smtClean="0">
                <a:solidFill>
                  <a:srgbClr val="0E497A"/>
                </a:solidFill>
                <a:latin typeface="29LT Bukra Semi Condensed Bold"/>
                <a:ea typeface="29LT Bukra Semi Condensed Bold"/>
                <a:cs typeface="29LT Bukra Semi Condensed Bold"/>
                <a:sym typeface="29LT Bukra Semi Condensed Bold"/>
              </a:rPr>
              <a:t>Arquitetura</a:t>
            </a:r>
            <a:r>
              <a:rPr lang="en-US" sz="4970" b="1" dirty="0" smtClean="0">
                <a:solidFill>
                  <a:srgbClr val="0E497A"/>
                </a:solidFill>
                <a:latin typeface="29LT Bukra Semi Condensed Bold"/>
                <a:ea typeface="29LT Bukra Semi Condensed Bold"/>
                <a:cs typeface="29LT Bukra Semi Condensed Bold"/>
                <a:sym typeface="29LT Bukra Semi Condensed Bold"/>
              </a:rPr>
              <a:t> de </a:t>
            </a:r>
            <a:r>
              <a:rPr lang="en-US" sz="4970" b="1" dirty="0" err="1" smtClean="0">
                <a:solidFill>
                  <a:srgbClr val="0E497A"/>
                </a:solidFill>
                <a:latin typeface="29LT Bukra Semi Condensed Bold"/>
                <a:ea typeface="29LT Bukra Semi Condensed Bold"/>
                <a:cs typeface="29LT Bukra Semi Condensed Bold"/>
                <a:sym typeface="29LT Bukra Semi Condensed Bold"/>
              </a:rPr>
              <a:t>Computadores</a:t>
            </a:r>
            <a:endParaRPr lang="en-US" sz="4970" b="1" dirty="0">
              <a:solidFill>
                <a:srgbClr val="0E497A"/>
              </a:solidFill>
              <a:latin typeface="29LT Bukra Semi Condensed Bold"/>
              <a:ea typeface="29LT Bukra Semi Condensed Bold"/>
              <a:cs typeface="29LT Bukra Semi Condensed Bold"/>
              <a:sym typeface="29LT Bukra Semi Condensed Bold"/>
            </a:endParaRPr>
          </a:p>
        </p:txBody>
      </p:sp>
      <p:sp>
        <p:nvSpPr>
          <p:cNvPr id="22" name="Freeform 22"/>
          <p:cNvSpPr/>
          <p:nvPr/>
        </p:nvSpPr>
        <p:spPr>
          <a:xfrm flipH="1">
            <a:off x="45958" y="39839"/>
            <a:ext cx="3078242" cy="1065061"/>
          </a:xfrm>
          <a:custGeom>
            <a:avLst/>
            <a:gdLst/>
            <a:ahLst/>
            <a:cxnLst/>
            <a:rect l="l" t="t" r="r" b="b"/>
            <a:pathLst>
              <a:path w="6216278" h="3380101">
                <a:moveTo>
                  <a:pt x="6216279" y="0"/>
                </a:moveTo>
                <a:lnTo>
                  <a:pt x="0" y="0"/>
                </a:lnTo>
                <a:lnTo>
                  <a:pt x="0" y="3380101"/>
                </a:lnTo>
                <a:lnTo>
                  <a:pt x="6216279" y="3380101"/>
                </a:lnTo>
                <a:lnTo>
                  <a:pt x="6216279" y="0"/>
                </a:lnTo>
                <a:close/>
              </a:path>
            </a:pathLst>
          </a:custGeom>
          <a:blipFill>
            <a:blip r:embed="rId4">
              <a:alphaModFix amt="26000"/>
              <a:extLst>
                <a:ext uri="{96DAC541-7B7A-43D3-8B79-37D633B846F1}">
                  <asvg:svgBlip xmlns:asvg="http://schemas.microsoft.com/office/drawing/2016/SVG/main" xmlns="" r:embed="rId5"/>
                </a:ext>
              </a:extLst>
            </a:blip>
            <a:stretch>
              <a:fillRect/>
            </a:stretch>
          </a:blipFill>
        </p:spPr>
      </p:sp>
      <p:sp>
        <p:nvSpPr>
          <p:cNvPr id="23" name="TextBox 23"/>
          <p:cNvSpPr txBox="1"/>
          <p:nvPr/>
        </p:nvSpPr>
        <p:spPr>
          <a:xfrm>
            <a:off x="4987557" y="6015222"/>
            <a:ext cx="3139600" cy="1564531"/>
          </a:xfrm>
          <a:prstGeom prst="rect">
            <a:avLst/>
          </a:prstGeom>
        </p:spPr>
        <p:txBody>
          <a:bodyPr lIns="0" tIns="0" rIns="0" bIns="0" rtlCol="0" anchor="t">
            <a:spAutoFit/>
          </a:bodyPr>
          <a:lstStyle/>
          <a:p>
            <a:pPr algn="l">
              <a:lnSpc>
                <a:spcPts val="6070"/>
              </a:lnSpc>
            </a:pPr>
            <a:r>
              <a:rPr lang="en-US" sz="4742" b="1" i="1" dirty="0">
                <a:solidFill>
                  <a:srgbClr val="0E497A"/>
                </a:solidFill>
                <a:latin typeface="29LT Bukra Semi Condensed Bold Italics"/>
                <a:ea typeface="29LT Bukra Semi Condensed Bold Italics"/>
                <a:cs typeface="29LT Bukra Semi Condensed Bold Italics"/>
                <a:sym typeface="29LT Bukra Semi Condensed Bold Italics"/>
              </a:rPr>
              <a:t>Professor:</a:t>
            </a:r>
          </a:p>
          <a:p>
            <a:pPr algn="l">
              <a:lnSpc>
                <a:spcPts val="6070"/>
              </a:lnSpc>
            </a:pPr>
            <a:r>
              <a:rPr lang="en-US" sz="4742" b="1" i="1" dirty="0" err="1" smtClean="0">
                <a:solidFill>
                  <a:srgbClr val="0E497A"/>
                </a:solidFill>
                <a:latin typeface="29LT Bukra Semi Condensed Bold Italics"/>
                <a:ea typeface="29LT Bukra Semi Condensed Bold Italics"/>
                <a:cs typeface="29LT Bukra Semi Condensed Bold Italics"/>
                <a:sym typeface="29LT Bukra Semi Condensed Bold Italics"/>
              </a:rPr>
              <a:t>Autora</a:t>
            </a:r>
            <a:r>
              <a:rPr lang="en-US" sz="4742"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a:t>
            </a:r>
            <a:endParaRPr lang="en-US" sz="4742" b="1" i="1" dirty="0">
              <a:solidFill>
                <a:srgbClr val="0E497A"/>
              </a:solidFill>
              <a:latin typeface="29LT Bukra Semi Condensed Bold Italics"/>
              <a:ea typeface="29LT Bukra Semi Condensed Bold Italics"/>
              <a:cs typeface="29LT Bukra Semi Condensed Bold Italics"/>
              <a:sym typeface="29LT Bukra Semi Condensed Bold Italics"/>
            </a:endParaRPr>
          </a:p>
        </p:txBody>
      </p:sp>
      <p:sp>
        <p:nvSpPr>
          <p:cNvPr id="24" name="TextBox 24"/>
          <p:cNvSpPr txBox="1"/>
          <p:nvPr/>
        </p:nvSpPr>
        <p:spPr>
          <a:xfrm>
            <a:off x="8127157" y="6290032"/>
            <a:ext cx="4618525" cy="459144"/>
          </a:xfrm>
          <a:prstGeom prst="rect">
            <a:avLst/>
          </a:prstGeom>
        </p:spPr>
        <p:txBody>
          <a:bodyPr lIns="0" tIns="0" rIns="0" bIns="0" rtlCol="0" anchor="t">
            <a:spAutoFit/>
          </a:bodyPr>
          <a:lstStyle/>
          <a:p>
            <a:pPr algn="l">
              <a:lnSpc>
                <a:spcPts val="3411"/>
              </a:lnSpc>
            </a:pPr>
            <a:r>
              <a:rPr lang="en-US" sz="3667" i="1" dirty="0" smtClean="0">
                <a:solidFill>
                  <a:srgbClr val="0E497A"/>
                </a:solidFill>
                <a:latin typeface="Canva Sans Italics"/>
                <a:ea typeface="Canva Sans Italics"/>
                <a:cs typeface="Canva Sans Italics"/>
                <a:sym typeface="Canva Sans Italics"/>
              </a:rPr>
              <a:t>Eng. J</a:t>
            </a:r>
            <a:r>
              <a:rPr lang="pt-PT" sz="3667" i="1" dirty="0" smtClean="0">
                <a:solidFill>
                  <a:srgbClr val="0E497A"/>
                </a:solidFill>
                <a:latin typeface="Canva Sans Italics"/>
                <a:ea typeface="Canva Sans Italics"/>
                <a:cs typeface="Canva Sans Italics"/>
                <a:sym typeface="Canva Sans Italics"/>
              </a:rPr>
              <a:t>osé Chicote</a:t>
            </a:r>
            <a:endParaRPr lang="en-US" sz="3667" i="1" dirty="0">
              <a:solidFill>
                <a:srgbClr val="0E497A"/>
              </a:solidFill>
              <a:latin typeface="Canva Sans Italics"/>
              <a:ea typeface="Canva Sans Italics"/>
              <a:cs typeface="Canva Sans Italics"/>
              <a:sym typeface="Canva Sans Italics"/>
            </a:endParaRPr>
          </a:p>
        </p:txBody>
      </p:sp>
      <p:sp>
        <p:nvSpPr>
          <p:cNvPr id="25" name="TextBox 25"/>
          <p:cNvSpPr txBox="1"/>
          <p:nvPr/>
        </p:nvSpPr>
        <p:spPr>
          <a:xfrm>
            <a:off x="7288414" y="7035748"/>
            <a:ext cx="5914188" cy="459144"/>
          </a:xfrm>
          <a:prstGeom prst="rect">
            <a:avLst/>
          </a:prstGeom>
        </p:spPr>
        <p:txBody>
          <a:bodyPr lIns="0" tIns="0" rIns="0" bIns="0" rtlCol="0" anchor="t">
            <a:spAutoFit/>
          </a:bodyPr>
          <a:lstStyle/>
          <a:p>
            <a:pPr algn="l">
              <a:lnSpc>
                <a:spcPts val="3411"/>
              </a:lnSpc>
            </a:pPr>
            <a:r>
              <a:rPr lang="en-US" sz="3667" i="1" dirty="0" err="1" smtClean="0">
                <a:solidFill>
                  <a:srgbClr val="0E497A"/>
                </a:solidFill>
                <a:latin typeface="Canva Sans Italics"/>
                <a:ea typeface="Canva Sans Italics"/>
                <a:cs typeface="Canva Sans Italics"/>
                <a:sym typeface="Canva Sans Italics"/>
              </a:rPr>
              <a:t>Anabela</a:t>
            </a:r>
            <a:r>
              <a:rPr lang="en-US" sz="3667" i="1" dirty="0" smtClean="0">
                <a:solidFill>
                  <a:srgbClr val="0E497A"/>
                </a:solidFill>
                <a:latin typeface="Canva Sans Italics"/>
                <a:ea typeface="Canva Sans Italics"/>
                <a:cs typeface="Canva Sans Italics"/>
                <a:sym typeface="Canva Sans Italics"/>
              </a:rPr>
              <a:t> T.N Faustino</a:t>
            </a:r>
            <a:endParaRPr lang="en-US" sz="3667" i="1" dirty="0">
              <a:solidFill>
                <a:srgbClr val="0E497A"/>
              </a:solidFill>
              <a:latin typeface="Canva Sans Italics"/>
              <a:ea typeface="Canva Sans Italics"/>
              <a:cs typeface="Canva Sans Italics"/>
              <a:sym typeface="Canva Sans Italics"/>
            </a:endParaRPr>
          </a:p>
        </p:txBody>
      </p:sp>
      <p:sp>
        <p:nvSpPr>
          <p:cNvPr id="26" name="Freeform 26"/>
          <p:cNvSpPr/>
          <p:nvPr/>
        </p:nvSpPr>
        <p:spPr>
          <a:xfrm>
            <a:off x="13180295" y="8933095"/>
            <a:ext cx="4348534" cy="741537"/>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a:ln cap="sq">
            <a:noFill/>
            <a:prstDash val="solid"/>
            <a:miter/>
          </a:ln>
        </p:spPr>
      </p:sp>
      <p:pic>
        <p:nvPicPr>
          <p:cNvPr id="27" name="Imagem 26">
            <a:extLst>
              <a:ext uri="{FF2B5EF4-FFF2-40B4-BE49-F238E27FC236}">
                <a16:creationId xmlns:a16="http://schemas.microsoft.com/office/drawing/2014/main" id="{21BBF359-170C-ADA8-BE6B-12CFA030E6E9}"/>
              </a:ext>
            </a:extLst>
          </p:cNvPr>
          <p:cNvPicPr>
            <a:picLocks noChangeAspect="1"/>
          </p:cNvPicPr>
          <p:nvPr/>
        </p:nvPicPr>
        <p:blipFill>
          <a:blip r:embed="rId8"/>
          <a:stretch>
            <a:fillRect/>
          </a:stretch>
        </p:blipFill>
        <p:spPr>
          <a:xfrm>
            <a:off x="8159022" y="130788"/>
            <a:ext cx="1479480" cy="758666"/>
          </a:xfrm>
          <a:prstGeom prst="rect">
            <a:avLst/>
          </a:prstGeom>
        </p:spPr>
      </p:pic>
      <p:sp>
        <p:nvSpPr>
          <p:cNvPr id="28" name="Retângulo 27">
            <a:extLst>
              <a:ext uri="{FF2B5EF4-FFF2-40B4-BE49-F238E27FC236}">
                <a16:creationId xmlns:a16="http://schemas.microsoft.com/office/drawing/2014/main" id="{F184F35A-6023-F0F3-624B-D95FD6C965E4}"/>
              </a:ext>
            </a:extLst>
          </p:cNvPr>
          <p:cNvSpPr/>
          <p:nvPr/>
        </p:nvSpPr>
        <p:spPr>
          <a:xfrm>
            <a:off x="3791796" y="1037835"/>
            <a:ext cx="9780998" cy="1045926"/>
          </a:xfrm>
          <a:prstGeom prst="rect">
            <a:avLst/>
          </a:prstGeom>
          <a:noFill/>
          <a:ln w="127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pt-PT" sz="4000" b="0" i="0" u="none" strike="noStrike" kern="0" cap="none" spc="0" normalizeH="0" baseline="0" noProof="0" dirty="0" smtClean="0">
                <a:ln>
                  <a:noFill/>
                </a:ln>
                <a:solidFill>
                  <a:srgbClr val="E7E6E6">
                    <a:lumMod val="10000"/>
                  </a:srgbClr>
                </a:solidFill>
                <a:effectLst/>
                <a:uLnTx/>
                <a:uFillTx/>
                <a:latin typeface="Trebuchet MS" panose="020B0603020202020204"/>
                <a:ea typeface="+mn-ea"/>
                <a:cs typeface="+mn-cs"/>
              </a:rPr>
              <a:t>INSTITUTO SUPERIOR POLITÉCNICO DO BIÉ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pt-PT" sz="4000" b="0" i="0" u="none" strike="noStrike" kern="0" cap="none" spc="0" normalizeH="0" baseline="0" noProof="0" dirty="0" smtClean="0">
                <a:ln>
                  <a:noFill/>
                </a:ln>
                <a:solidFill>
                  <a:srgbClr val="E7E6E6">
                    <a:lumMod val="10000"/>
                  </a:srgbClr>
                </a:solidFill>
                <a:effectLst/>
                <a:uLnTx/>
                <a:uFillTx/>
                <a:latin typeface="Trebuchet MS" panose="020B0603020202020204"/>
                <a:ea typeface="+mn-ea"/>
                <a:cs typeface="+mn-cs"/>
              </a:rPr>
              <a:t>DEPARTAMENTO DE ENGENHARIAS</a:t>
            </a:r>
            <a:endParaRPr kumimoji="0" lang="pt-AO" sz="4000" b="0" i="0" u="none" strike="noStrike" kern="0" cap="none" spc="0" normalizeH="0" baseline="0" noProof="0" dirty="0" smtClean="0">
              <a:ln>
                <a:noFill/>
              </a:ln>
              <a:solidFill>
                <a:srgbClr val="E7E6E6">
                  <a:lumMod val="10000"/>
                </a:srgbClr>
              </a:solidFill>
              <a:effectLst/>
              <a:uLnTx/>
              <a:uFillTx/>
              <a:latin typeface="Trebuchet MS" panose="020B060302020202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0613173" y="-5116547"/>
            <a:ext cx="12739640" cy="14145964"/>
            <a:chOff x="0" y="0"/>
            <a:chExt cx="16986187" cy="18861285"/>
          </a:xfrm>
        </p:grpSpPr>
        <p:grpSp>
          <p:nvGrpSpPr>
            <p:cNvPr id="4" name="Group 4"/>
            <p:cNvGrpSpPr/>
            <p:nvPr/>
          </p:nvGrpSpPr>
          <p:grpSpPr>
            <a:xfrm rot="-2362977">
              <a:off x="6337534" y="3236499"/>
              <a:ext cx="3096100" cy="15044598"/>
              <a:chOff x="0" y="0"/>
              <a:chExt cx="611575" cy="2971772"/>
            </a:xfrm>
          </p:grpSpPr>
          <p:sp>
            <p:nvSpPr>
              <p:cNvPr id="5" name="Freeform 5"/>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6" name="TextBox 6"/>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2955397">
              <a:off x="-2327307" y="7541991"/>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3"/>
              <a:stretch>
                <a:fillRect/>
              </a:stretch>
            </a:blipFill>
          </p:spPr>
        </p:sp>
        <p:grpSp>
          <p:nvGrpSpPr>
            <p:cNvPr id="8" name="Group 8"/>
            <p:cNvGrpSpPr/>
            <p:nvPr/>
          </p:nvGrpSpPr>
          <p:grpSpPr>
            <a:xfrm rot="-2362977">
              <a:off x="8310488" y="1886008"/>
              <a:ext cx="3845230" cy="15089269"/>
              <a:chOff x="0" y="0"/>
              <a:chExt cx="759552" cy="2980596"/>
            </a:xfrm>
          </p:grpSpPr>
          <p:sp>
            <p:nvSpPr>
              <p:cNvPr id="9" name="Freeform 9"/>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3486AA"/>
              </a:solidFill>
            </p:spPr>
          </p:sp>
          <p:sp>
            <p:nvSpPr>
              <p:cNvPr id="10" name="TextBox 10"/>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grpSp>
        <p:nvGrpSpPr>
          <p:cNvPr id="11" name="Group 11"/>
          <p:cNvGrpSpPr/>
          <p:nvPr/>
        </p:nvGrpSpPr>
        <p:grpSpPr>
          <a:xfrm>
            <a:off x="-4897792" y="2341704"/>
            <a:ext cx="13106968" cy="13833191"/>
            <a:chOff x="0" y="0"/>
            <a:chExt cx="17475957" cy="18444255"/>
          </a:xfrm>
        </p:grpSpPr>
        <p:grpSp>
          <p:nvGrpSpPr>
            <p:cNvPr id="12" name="Group 12"/>
            <p:cNvGrpSpPr/>
            <p:nvPr/>
          </p:nvGrpSpPr>
          <p:grpSpPr>
            <a:xfrm rot="8183246">
              <a:off x="6991387" y="301928"/>
              <a:ext cx="3096100" cy="15044598"/>
              <a:chOff x="0" y="0"/>
              <a:chExt cx="611575" cy="2971772"/>
            </a:xfrm>
          </p:grpSpPr>
          <p:sp>
            <p:nvSpPr>
              <p:cNvPr id="13" name="Freeform 13"/>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14" name="TextBox 14"/>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2831797">
              <a:off x="-2082422" y="7333476"/>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3"/>
              <a:stretch>
                <a:fillRect/>
              </a:stretch>
            </a:blipFill>
          </p:spPr>
        </p:sp>
        <p:grpSp>
          <p:nvGrpSpPr>
            <p:cNvPr id="16" name="Group 16"/>
            <p:cNvGrpSpPr/>
            <p:nvPr/>
          </p:nvGrpSpPr>
          <p:grpSpPr>
            <a:xfrm rot="8183246">
              <a:off x="6815363" y="3769248"/>
              <a:ext cx="3845230" cy="15089269"/>
              <a:chOff x="0" y="0"/>
              <a:chExt cx="759552" cy="2980596"/>
            </a:xfrm>
          </p:grpSpPr>
          <p:sp>
            <p:nvSpPr>
              <p:cNvPr id="17" name="Freeform 17"/>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296985"/>
              </a:solidFill>
            </p:spPr>
          </p:sp>
          <p:sp>
            <p:nvSpPr>
              <p:cNvPr id="18" name="TextBox 18"/>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9" name="AutoShape 19"/>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20" name="Freeform 20"/>
          <p:cNvSpPr/>
          <p:nvPr/>
        </p:nvSpPr>
        <p:spPr>
          <a:xfrm>
            <a:off x="15363199" y="8015763"/>
            <a:ext cx="3511130" cy="3322407"/>
          </a:xfrm>
          <a:custGeom>
            <a:avLst/>
            <a:gdLst/>
            <a:ahLst/>
            <a:cxnLst/>
            <a:rect l="l" t="t" r="r" b="b"/>
            <a:pathLst>
              <a:path w="3511130" h="3322407">
                <a:moveTo>
                  <a:pt x="0" y="0"/>
                </a:moveTo>
                <a:lnTo>
                  <a:pt x="3511131" y="0"/>
                </a:lnTo>
                <a:lnTo>
                  <a:pt x="3511131" y="3322407"/>
                </a:lnTo>
                <a:lnTo>
                  <a:pt x="0" y="332240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21" name="Freeform 21"/>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22" name="TextBox 22"/>
          <p:cNvSpPr txBox="1"/>
          <p:nvPr/>
        </p:nvSpPr>
        <p:spPr>
          <a:xfrm>
            <a:off x="2365563" y="942975"/>
            <a:ext cx="13556873"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Bibliografia</a:t>
            </a:r>
          </a:p>
        </p:txBody>
      </p:sp>
      <p:sp>
        <p:nvSpPr>
          <p:cNvPr id="23" name="TextBox 23"/>
          <p:cNvSpPr txBox="1"/>
          <p:nvPr/>
        </p:nvSpPr>
        <p:spPr>
          <a:xfrm>
            <a:off x="2724422" y="5086350"/>
            <a:ext cx="7056111" cy="2481342"/>
          </a:xfrm>
          <a:prstGeom prst="rect">
            <a:avLst/>
          </a:prstGeom>
        </p:spPr>
        <p:txBody>
          <a:bodyPr lIns="0" tIns="0" rIns="0" bIns="0" rtlCol="0" anchor="t">
            <a:spAutoFit/>
          </a:bodyPr>
          <a:lstStyle/>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p:txBody>
      </p:sp>
      <p:sp>
        <p:nvSpPr>
          <p:cNvPr id="24" name="TextBox 24"/>
          <p:cNvSpPr txBox="1"/>
          <p:nvPr/>
        </p:nvSpPr>
        <p:spPr>
          <a:xfrm>
            <a:off x="10255798" y="5152193"/>
            <a:ext cx="6414813" cy="2479359"/>
          </a:xfrm>
          <a:prstGeom prst="rect">
            <a:avLst/>
          </a:prstGeom>
        </p:spPr>
        <p:txBody>
          <a:bodyPr lIns="0" tIns="0" rIns="0" bIns="0" rtlCol="0" anchor="t">
            <a:spAutoFit/>
          </a:bodyPr>
          <a:lstStyle/>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p:txBody>
      </p:sp>
      <p:sp>
        <p:nvSpPr>
          <p:cNvPr id="25" name="TextBox 25"/>
          <p:cNvSpPr txBox="1"/>
          <p:nvPr/>
        </p:nvSpPr>
        <p:spPr>
          <a:xfrm>
            <a:off x="1408989" y="3790950"/>
            <a:ext cx="14513448" cy="655593"/>
          </a:xfrm>
          <a:prstGeom prst="rect">
            <a:avLst/>
          </a:prstGeom>
        </p:spPr>
        <p:txBody>
          <a:bodyPr lIns="0" tIns="0" rIns="0" bIns="0" rtlCol="0" anchor="t">
            <a:spAutoFit/>
          </a:bodyPr>
          <a:lstStyle/>
          <a:p>
            <a:pPr marL="0" lvl="0" indent="0" algn="ctr">
              <a:lnSpc>
                <a:spcPts val="5339"/>
              </a:lnSpc>
            </a:pPr>
            <a:r>
              <a:rPr lang="en-US" sz="3814" b="1">
                <a:solidFill>
                  <a:srgbClr val="042B4C"/>
                </a:solidFill>
                <a:latin typeface="Canva Sans Bold"/>
                <a:ea typeface="Canva Sans Bold"/>
                <a:cs typeface="Canva Sans Bold"/>
                <a:sym typeface="Canva Sans Bold"/>
              </a:rPr>
              <a:t>Lorem ipsum dolor sit amet, consectetur adipiscing elit.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698" y="-2686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312485" y="809762"/>
            <a:ext cx="2130243" cy="771799"/>
          </a:xfrm>
          <a:custGeom>
            <a:avLst/>
            <a:gdLst/>
            <a:ahLst/>
            <a:cxnLst/>
            <a:rect l="l" t="t" r="r" b="b"/>
            <a:pathLst>
              <a:path w="2130243" h="1158320">
                <a:moveTo>
                  <a:pt x="0" y="0"/>
                </a:moveTo>
                <a:lnTo>
                  <a:pt x="2130243" y="0"/>
                </a:lnTo>
                <a:lnTo>
                  <a:pt x="2130243" y="1158320"/>
                </a:lnTo>
                <a:lnTo>
                  <a:pt x="0" y="115832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AutoShape 4"/>
          <p:cNvSpPr/>
          <p:nvPr/>
        </p:nvSpPr>
        <p:spPr>
          <a:xfrm>
            <a:off x="1828800" y="1943100"/>
            <a:ext cx="12401445" cy="0"/>
          </a:xfrm>
          <a:prstGeom prst="line">
            <a:avLst/>
          </a:prstGeom>
          <a:ln w="123825" cap="rnd">
            <a:solidFill>
              <a:srgbClr val="0E497A"/>
            </a:solidFill>
            <a:prstDash val="solid"/>
            <a:headEnd type="none" w="sm" len="sm"/>
            <a:tailEnd type="none" w="sm" len="sm"/>
          </a:ln>
        </p:spPr>
      </p:sp>
      <p:sp>
        <p:nvSpPr>
          <p:cNvPr id="5" name="TextBox 5"/>
          <p:cNvSpPr txBox="1"/>
          <p:nvPr/>
        </p:nvSpPr>
        <p:spPr>
          <a:xfrm>
            <a:off x="1312485" y="3457849"/>
            <a:ext cx="1725183" cy="3241272"/>
          </a:xfrm>
          <a:prstGeom prst="rect">
            <a:avLst/>
          </a:prstGeom>
        </p:spPr>
        <p:txBody>
          <a:bodyPr lIns="0" tIns="0" rIns="0" bIns="0" rtlCol="0" anchor="t">
            <a:spAutoFit/>
          </a:bodyPr>
          <a:lstStyle/>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01</a:t>
            </a:r>
          </a:p>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02</a:t>
            </a:r>
          </a:p>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03</a:t>
            </a: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p:txBody>
      </p:sp>
      <p:sp>
        <p:nvSpPr>
          <p:cNvPr id="6" name="TextBox 6"/>
          <p:cNvSpPr txBox="1"/>
          <p:nvPr/>
        </p:nvSpPr>
        <p:spPr>
          <a:xfrm>
            <a:off x="3190068" y="3353074"/>
            <a:ext cx="5296955" cy="3231654"/>
          </a:xfrm>
          <a:prstGeom prst="rect">
            <a:avLst/>
          </a:prstGeom>
        </p:spPr>
        <p:txBody>
          <a:bodyPr lIns="0" tIns="0" rIns="0" bIns="0" rtlCol="0" anchor="t">
            <a:spAutoFit/>
          </a:bodyPr>
          <a:lstStyle/>
          <a:p>
            <a:pPr algn="l">
              <a:lnSpc>
                <a:spcPts val="8413"/>
              </a:lnSpc>
            </a:pPr>
            <a:r>
              <a:rPr lang="en-US" sz="4206" dirty="0" err="1">
                <a:solidFill>
                  <a:srgbClr val="0E497A"/>
                </a:solidFill>
                <a:latin typeface="29LT Bukra Semi Condensed"/>
                <a:ea typeface="29LT Bukra Semi Condensed"/>
                <a:cs typeface="29LT Bukra Semi Condensed"/>
                <a:sym typeface="29LT Bukra Semi Condensed"/>
              </a:rPr>
              <a:t>Introdução</a:t>
            </a:r>
            <a:endParaRPr lang="en-US" sz="4206" dirty="0">
              <a:solidFill>
                <a:srgbClr val="0E497A"/>
              </a:solidFill>
              <a:latin typeface="29LT Bukra Semi Condensed"/>
              <a:ea typeface="29LT Bukra Semi Condensed"/>
              <a:cs typeface="29LT Bukra Semi Condensed"/>
              <a:sym typeface="29LT Bukra Semi Condensed"/>
            </a:endParaRPr>
          </a:p>
          <a:p>
            <a:pPr algn="l">
              <a:lnSpc>
                <a:spcPts val="8413"/>
              </a:lnSpc>
            </a:pPr>
            <a:r>
              <a:rPr lang="en-US" sz="4206" dirty="0" err="1" smtClean="0">
                <a:solidFill>
                  <a:srgbClr val="0E497A"/>
                </a:solidFill>
                <a:latin typeface="29LT Bukra Semi Condensed"/>
                <a:ea typeface="29LT Bukra Semi Condensed"/>
                <a:cs typeface="29LT Bukra Semi Condensed"/>
                <a:sym typeface="29LT Bukra Semi Condensed"/>
              </a:rPr>
              <a:t>Tipos</a:t>
            </a:r>
            <a:endParaRPr lang="en-US" sz="4206" dirty="0" smtClean="0">
              <a:solidFill>
                <a:srgbClr val="0E497A"/>
              </a:solidFill>
              <a:latin typeface="29LT Bukra Semi Condensed"/>
              <a:ea typeface="29LT Bukra Semi Condensed"/>
              <a:cs typeface="29LT Bukra Semi Condensed"/>
              <a:sym typeface="29LT Bukra Semi Condensed"/>
            </a:endParaRPr>
          </a:p>
          <a:p>
            <a:pPr algn="l">
              <a:lnSpc>
                <a:spcPts val="8413"/>
              </a:lnSpc>
            </a:pPr>
            <a:r>
              <a:rPr lang="en-US" sz="4206" dirty="0" err="1" smtClean="0">
                <a:solidFill>
                  <a:srgbClr val="0E497A"/>
                </a:solidFill>
                <a:latin typeface="29LT Bukra Semi Condensed"/>
                <a:ea typeface="29LT Bukra Semi Condensed"/>
                <a:cs typeface="29LT Bukra Semi Condensed"/>
                <a:sym typeface="29LT Bukra Semi Condensed"/>
              </a:rPr>
              <a:t>Funcionamento</a:t>
            </a:r>
            <a:endParaRPr lang="en-US" sz="4206" dirty="0">
              <a:solidFill>
                <a:srgbClr val="0E497A"/>
              </a:solidFill>
              <a:latin typeface="29LT Bukra Semi Condensed"/>
              <a:ea typeface="29LT Bukra Semi Condensed"/>
              <a:cs typeface="29LT Bukra Semi Condensed"/>
              <a:sym typeface="29LT Bukra Semi Condensed"/>
            </a:endParaRPr>
          </a:p>
        </p:txBody>
      </p:sp>
      <p:sp>
        <p:nvSpPr>
          <p:cNvPr id="7" name="TextBox 7"/>
          <p:cNvSpPr txBox="1"/>
          <p:nvPr/>
        </p:nvSpPr>
        <p:spPr>
          <a:xfrm>
            <a:off x="9144000" y="3457849"/>
            <a:ext cx="1912388" cy="3231654"/>
          </a:xfrm>
          <a:prstGeom prst="rect">
            <a:avLst/>
          </a:prstGeom>
        </p:spPr>
        <p:txBody>
          <a:bodyPr lIns="0" tIns="0" rIns="0" bIns="0" rtlCol="0" anchor="t">
            <a:spAutoFit/>
          </a:bodyPr>
          <a:lstStyle/>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04</a:t>
            </a: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05</a:t>
            </a: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p:txBody>
      </p:sp>
      <p:sp>
        <p:nvSpPr>
          <p:cNvPr id="8" name="TextBox 8"/>
          <p:cNvSpPr txBox="1"/>
          <p:nvPr/>
        </p:nvSpPr>
        <p:spPr>
          <a:xfrm>
            <a:off x="11056388" y="3353074"/>
            <a:ext cx="6584333" cy="2154436"/>
          </a:xfrm>
          <a:prstGeom prst="rect">
            <a:avLst/>
          </a:prstGeom>
        </p:spPr>
        <p:txBody>
          <a:bodyPr wrap="square" lIns="0" tIns="0" rIns="0" bIns="0" rtlCol="0" anchor="t">
            <a:spAutoFit/>
          </a:bodyPr>
          <a:lstStyle/>
          <a:p>
            <a:pPr algn="l">
              <a:lnSpc>
                <a:spcPts val="8413"/>
              </a:lnSpc>
            </a:pPr>
            <a:r>
              <a:rPr lang="en-US" sz="4206" dirty="0" err="1" smtClean="0">
                <a:solidFill>
                  <a:srgbClr val="0E497A"/>
                </a:solidFill>
                <a:latin typeface="29LT Bukra Semi Condensed"/>
                <a:ea typeface="29LT Bukra Semi Condensed"/>
                <a:cs typeface="29LT Bukra Semi Condensed"/>
                <a:sym typeface="29LT Bukra Semi Condensed"/>
              </a:rPr>
              <a:t>Vantagens</a:t>
            </a:r>
            <a:r>
              <a:rPr lang="en-US" sz="4206" dirty="0" smtClean="0">
                <a:solidFill>
                  <a:srgbClr val="0E497A"/>
                </a:solidFill>
                <a:latin typeface="29LT Bukra Semi Condensed"/>
                <a:ea typeface="29LT Bukra Semi Condensed"/>
                <a:cs typeface="29LT Bukra Semi Condensed"/>
                <a:sym typeface="29LT Bukra Semi Condensed"/>
              </a:rPr>
              <a:t> e </a:t>
            </a:r>
            <a:r>
              <a:rPr lang="en-US" sz="4206" dirty="0" err="1" smtClean="0">
                <a:solidFill>
                  <a:srgbClr val="0E497A"/>
                </a:solidFill>
                <a:latin typeface="29LT Bukra Semi Condensed"/>
                <a:ea typeface="29LT Bukra Semi Condensed"/>
                <a:cs typeface="29LT Bukra Semi Condensed"/>
                <a:sym typeface="29LT Bukra Semi Condensed"/>
              </a:rPr>
              <a:t>Desvantagens</a:t>
            </a:r>
            <a:endParaRPr lang="en-US" sz="4206" dirty="0">
              <a:solidFill>
                <a:srgbClr val="0E497A"/>
              </a:solidFill>
              <a:latin typeface="29LT Bukra Semi Condensed"/>
              <a:ea typeface="29LT Bukra Semi Condensed"/>
              <a:cs typeface="29LT Bukra Semi Condensed"/>
              <a:sym typeface="29LT Bukra Semi Condensed"/>
            </a:endParaRPr>
          </a:p>
          <a:p>
            <a:pPr algn="l">
              <a:lnSpc>
                <a:spcPts val="8413"/>
              </a:lnSpc>
            </a:pPr>
            <a:r>
              <a:rPr lang="en-US" sz="4206" dirty="0" err="1">
                <a:solidFill>
                  <a:srgbClr val="0E497A"/>
                </a:solidFill>
                <a:latin typeface="29LT Bukra Semi Condensed"/>
                <a:ea typeface="29LT Bukra Semi Condensed"/>
                <a:cs typeface="29LT Bukra Semi Condensed"/>
                <a:sym typeface="29LT Bukra Semi Condensed"/>
              </a:rPr>
              <a:t>Conclusão</a:t>
            </a:r>
            <a:endParaRPr lang="en-US" sz="4206" dirty="0">
              <a:solidFill>
                <a:srgbClr val="0E497A"/>
              </a:solidFill>
              <a:latin typeface="29LT Bukra Semi Condensed"/>
              <a:ea typeface="29LT Bukra Semi Condensed"/>
              <a:cs typeface="29LT Bukra Semi Condensed"/>
              <a:sym typeface="29LT Bukra Semi Condensed"/>
            </a:endParaRPr>
          </a:p>
        </p:txBody>
      </p:sp>
      <p:sp>
        <p:nvSpPr>
          <p:cNvPr id="9" name="Freeform 9"/>
          <p:cNvSpPr/>
          <p:nvPr/>
        </p:nvSpPr>
        <p:spPr>
          <a:xfrm>
            <a:off x="13716000" y="9407360"/>
            <a:ext cx="4348534" cy="768679"/>
          </a:xfrm>
          <a:custGeom>
            <a:avLst/>
            <a:gdLst/>
            <a:ahLst/>
            <a:cxnLst/>
            <a:rect l="l" t="t" r="r" b="b"/>
            <a:pathLst>
              <a:path w="4348534" h="4114800">
                <a:moveTo>
                  <a:pt x="0" y="0"/>
                </a:moveTo>
                <a:lnTo>
                  <a:pt x="4348533" y="0"/>
                </a:lnTo>
                <a:lnTo>
                  <a:pt x="4348533"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10" name="Freeform 10"/>
          <p:cNvSpPr/>
          <p:nvPr/>
        </p:nvSpPr>
        <p:spPr>
          <a:xfrm>
            <a:off x="13379211" y="485426"/>
            <a:ext cx="4348534" cy="794074"/>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11" name="TextBox 11"/>
          <p:cNvSpPr txBox="1"/>
          <p:nvPr/>
        </p:nvSpPr>
        <p:spPr>
          <a:xfrm>
            <a:off x="3483656" y="809762"/>
            <a:ext cx="6425754" cy="1733824"/>
          </a:xfrm>
          <a:prstGeom prst="rect">
            <a:avLst/>
          </a:prstGeom>
        </p:spPr>
        <p:txBody>
          <a:bodyPr lIns="0" tIns="0" rIns="0" bIns="0" rtlCol="0" anchor="t">
            <a:spAutoFit/>
          </a:bodyPr>
          <a:lstStyle/>
          <a:p>
            <a:pPr algn="l">
              <a:lnSpc>
                <a:spcPts val="10082"/>
              </a:lnSpc>
            </a:pPr>
            <a:r>
              <a:rPr lang="en-US" sz="10841" b="1" dirty="0" err="1">
                <a:solidFill>
                  <a:srgbClr val="0E497A"/>
                </a:solidFill>
                <a:latin typeface="29LT Bukra Semi Condensed Bold"/>
                <a:ea typeface="29LT Bukra Semi Condensed Bold"/>
                <a:cs typeface="29LT Bukra Semi Condensed Bold"/>
                <a:sym typeface="29LT Bukra Semi Condensed Bold"/>
              </a:rPr>
              <a:t>Índice</a:t>
            </a:r>
            <a:endParaRPr lang="en-US" sz="10841" b="1" dirty="0">
              <a:solidFill>
                <a:srgbClr val="0E497A"/>
              </a:solidFill>
              <a:latin typeface="29LT Bukra Semi Condensed Bold"/>
              <a:ea typeface="29LT Bukra Semi Condensed Bold"/>
              <a:cs typeface="29LT Bukra Semi Condensed Bold"/>
              <a:sym typeface="29LT Bukra Semi Condensed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55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181372" y="693349"/>
            <a:ext cx="2130243" cy="642028"/>
          </a:xfrm>
          <a:custGeom>
            <a:avLst/>
            <a:gdLst/>
            <a:ahLst/>
            <a:cxnLst/>
            <a:rect l="l" t="t" r="r" b="b"/>
            <a:pathLst>
              <a:path w="2130243" h="1158320">
                <a:moveTo>
                  <a:pt x="0" y="0"/>
                </a:moveTo>
                <a:lnTo>
                  <a:pt x="2130243" y="0"/>
                </a:lnTo>
                <a:lnTo>
                  <a:pt x="2130243" y="1158320"/>
                </a:lnTo>
                <a:lnTo>
                  <a:pt x="0" y="115832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5053620" y="-211631"/>
            <a:ext cx="4045749" cy="2233150"/>
            <a:chOff x="0" y="0"/>
            <a:chExt cx="16986187" cy="18861285"/>
          </a:xfrm>
        </p:grpSpPr>
        <p:grpSp>
          <p:nvGrpSpPr>
            <p:cNvPr id="5" name="Group 5"/>
            <p:cNvGrpSpPr/>
            <p:nvPr/>
          </p:nvGrpSpPr>
          <p:grpSpPr>
            <a:xfrm rot="-2362977">
              <a:off x="6337534" y="3236499"/>
              <a:ext cx="3096100" cy="15044598"/>
              <a:chOff x="0" y="0"/>
              <a:chExt cx="611575" cy="2971772"/>
            </a:xfrm>
          </p:grpSpPr>
          <p:sp>
            <p:nvSpPr>
              <p:cNvPr id="6" name="Freeform 6"/>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7" name="TextBox 7"/>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2955397">
              <a:off x="-2327307" y="7541991"/>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5"/>
              <a:stretch>
                <a:fillRect/>
              </a:stretch>
            </a:blipFill>
          </p:spPr>
        </p:sp>
        <p:grpSp>
          <p:nvGrpSpPr>
            <p:cNvPr id="9" name="Group 9"/>
            <p:cNvGrpSpPr/>
            <p:nvPr/>
          </p:nvGrpSpPr>
          <p:grpSpPr>
            <a:xfrm rot="-2362977">
              <a:off x="8310488" y="1886008"/>
              <a:ext cx="3845230" cy="15089269"/>
              <a:chOff x="0" y="0"/>
              <a:chExt cx="759552" cy="2980596"/>
            </a:xfrm>
          </p:grpSpPr>
          <p:sp>
            <p:nvSpPr>
              <p:cNvPr id="10" name="Freeform 10"/>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3486AA"/>
              </a:solidFill>
            </p:spPr>
          </p:sp>
          <p:sp>
            <p:nvSpPr>
              <p:cNvPr id="11" name="TextBox 11"/>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2" name="TextBox 12"/>
          <p:cNvSpPr txBox="1"/>
          <p:nvPr/>
        </p:nvSpPr>
        <p:spPr>
          <a:xfrm>
            <a:off x="3346154" y="503794"/>
            <a:ext cx="8692404" cy="1733824"/>
          </a:xfrm>
          <a:prstGeom prst="rect">
            <a:avLst/>
          </a:prstGeom>
        </p:spPr>
        <p:txBody>
          <a:bodyPr lIns="0" tIns="0" rIns="0" bIns="0" rtlCol="0" anchor="t">
            <a:spAutoFit/>
          </a:bodyPr>
          <a:lstStyle/>
          <a:p>
            <a:pPr algn="l">
              <a:lnSpc>
                <a:spcPts val="10082"/>
              </a:lnSpc>
            </a:pPr>
            <a:r>
              <a:rPr lang="en-US" sz="10841" b="1" dirty="0" err="1">
                <a:solidFill>
                  <a:srgbClr val="0E497A"/>
                </a:solidFill>
                <a:latin typeface="29LT Bukra Semi Condensed Bold"/>
                <a:ea typeface="29LT Bukra Semi Condensed Bold"/>
                <a:cs typeface="29LT Bukra Semi Condensed Bold"/>
                <a:sym typeface="29LT Bukra Semi Condensed Bold"/>
              </a:rPr>
              <a:t>Introdução</a:t>
            </a:r>
            <a:endParaRPr lang="en-US" sz="10841" b="1" dirty="0">
              <a:solidFill>
                <a:srgbClr val="0E497A"/>
              </a:solidFill>
              <a:latin typeface="29LT Bukra Semi Condensed Bold"/>
              <a:ea typeface="29LT Bukra Semi Condensed Bold"/>
              <a:cs typeface="29LT Bukra Semi Condensed Bold"/>
              <a:sym typeface="29LT Bukra Semi Condensed Bold"/>
            </a:endParaRPr>
          </a:p>
        </p:txBody>
      </p:sp>
      <p:sp>
        <p:nvSpPr>
          <p:cNvPr id="13" name="AutoShape 13"/>
          <p:cNvSpPr/>
          <p:nvPr/>
        </p:nvSpPr>
        <p:spPr>
          <a:xfrm flipV="1">
            <a:off x="1181372" y="1694658"/>
            <a:ext cx="9181828" cy="0"/>
          </a:xfrm>
          <a:prstGeom prst="line">
            <a:avLst/>
          </a:prstGeom>
          <a:ln w="123825" cap="rnd">
            <a:solidFill>
              <a:srgbClr val="0E497A"/>
            </a:solidFill>
            <a:prstDash val="solid"/>
            <a:headEnd type="none" w="sm" len="sm"/>
            <a:tailEnd type="none" w="sm" len="sm"/>
          </a:ln>
        </p:spPr>
      </p:sp>
      <p:sp>
        <p:nvSpPr>
          <p:cNvPr id="14" name="TextBox 14"/>
          <p:cNvSpPr txBox="1"/>
          <p:nvPr/>
        </p:nvSpPr>
        <p:spPr>
          <a:xfrm>
            <a:off x="849382" y="3179671"/>
            <a:ext cx="11835074" cy="2359620"/>
          </a:xfrm>
          <a:prstGeom prst="rect">
            <a:avLst/>
          </a:prstGeom>
        </p:spPr>
        <p:txBody>
          <a:bodyPr wrap="square" lIns="0" tIns="0" rIns="0" bIns="0" rtlCol="0" anchor="t">
            <a:spAutoFit/>
          </a:bodyPr>
          <a:lstStyle/>
          <a:p>
            <a:pPr lvl="0" algn="just">
              <a:lnSpc>
                <a:spcPts val="4637"/>
              </a:lnSpc>
            </a:pPr>
            <a:r>
              <a:rPr lang="pt-PT" sz="3200" dirty="0">
                <a:latin typeface="Canva Sans" panose="020B0604020202020204" charset="0"/>
              </a:rPr>
              <a:t>A memória secundária é um </a:t>
            </a:r>
            <a:r>
              <a:rPr lang="pt-PT" sz="3200" b="1" u="sng" dirty="0">
                <a:solidFill>
                  <a:schemeClr val="tx1">
                    <a:lumMod val="95000"/>
                    <a:lumOff val="5000"/>
                  </a:schemeClr>
                </a:solidFill>
                <a:latin typeface="Canva Sans" panose="020B0604020202020204" charset="0"/>
                <a:hlinkClick r:id="rId6"/>
              </a:rPr>
              <a:t>tipo</a:t>
            </a:r>
            <a:r>
              <a:rPr lang="pt-PT" sz="3200" dirty="0">
                <a:latin typeface="Canva Sans" panose="020B0604020202020204" charset="0"/>
              </a:rPr>
              <a:t> de armazenamento permanente </a:t>
            </a:r>
            <a:r>
              <a:rPr lang="pt-PT" sz="3200" dirty="0" smtClean="0">
                <a:latin typeface="Canva Sans" panose="020B0604020202020204" charset="0"/>
              </a:rPr>
              <a:t> </a:t>
            </a:r>
            <a:r>
              <a:rPr lang="pt-PT" sz="3200" dirty="0">
                <a:latin typeface="Canva Sans" panose="020B0604020202020204" charset="0"/>
              </a:rPr>
              <a:t>em um computador. Ela é usada para armazenar dados que não são necessários para o processamento </a:t>
            </a:r>
            <a:r>
              <a:rPr lang="pt-PT" sz="3200" dirty="0" smtClean="0">
                <a:latin typeface="Canva Sans" panose="020B0604020202020204" charset="0"/>
              </a:rPr>
              <a:t>imediato.</a:t>
            </a:r>
            <a:endParaRPr lang="en-US" sz="3200" dirty="0">
              <a:solidFill>
                <a:srgbClr val="042B4C"/>
              </a:solidFill>
              <a:latin typeface="Canva Sans" panose="020B0604020202020204" charset="0"/>
              <a:ea typeface="Canva Sans"/>
              <a:cs typeface="Canva Sans"/>
              <a:sym typeface="Canva Sans"/>
            </a:endParaRPr>
          </a:p>
        </p:txBody>
      </p:sp>
      <p:grpSp>
        <p:nvGrpSpPr>
          <p:cNvPr id="15" name="Group 15"/>
          <p:cNvGrpSpPr/>
          <p:nvPr/>
        </p:nvGrpSpPr>
        <p:grpSpPr>
          <a:xfrm>
            <a:off x="13330353" y="1668206"/>
            <a:ext cx="4132123" cy="8321294"/>
            <a:chOff x="0" y="0"/>
            <a:chExt cx="812800" cy="1289186"/>
          </a:xfrm>
        </p:grpSpPr>
        <p:sp>
          <p:nvSpPr>
            <p:cNvPr id="16" name="Freeform 16"/>
            <p:cNvSpPr/>
            <p:nvPr/>
          </p:nvSpPr>
          <p:spPr>
            <a:xfrm>
              <a:off x="0" y="0"/>
              <a:ext cx="812800" cy="1289186"/>
            </a:xfrm>
            <a:custGeom>
              <a:avLst/>
              <a:gdLst/>
              <a:ahLst/>
              <a:cxnLst/>
              <a:rect l="l" t="t" r="r" b="b"/>
              <a:pathLst>
                <a:path w="812800" h="1289186">
                  <a:moveTo>
                    <a:pt x="0" y="0"/>
                  </a:moveTo>
                  <a:lnTo>
                    <a:pt x="812800" y="0"/>
                  </a:lnTo>
                  <a:lnTo>
                    <a:pt x="812800" y="1289186"/>
                  </a:lnTo>
                  <a:lnTo>
                    <a:pt x="0" y="1289186"/>
                  </a:lnTo>
                  <a:close/>
                </a:path>
              </a:pathLst>
            </a:custGeom>
            <a:blipFill>
              <a:blip r:embed="rId7"/>
              <a:stretch>
                <a:fillRect l="-2837" r="-2837"/>
              </a:stretch>
            </a:blipFill>
          </p:spPr>
        </p:sp>
      </p:grpSp>
      <p:sp>
        <p:nvSpPr>
          <p:cNvPr id="17" name="Freeform 17"/>
          <p:cNvSpPr/>
          <p:nvPr/>
        </p:nvSpPr>
        <p:spPr>
          <a:xfrm>
            <a:off x="167129" y="9383923"/>
            <a:ext cx="3835165" cy="721812"/>
          </a:xfrm>
          <a:custGeom>
            <a:avLst/>
            <a:gdLst/>
            <a:ahLst/>
            <a:cxnLst/>
            <a:rect l="l" t="t" r="r" b="b"/>
            <a:pathLst>
              <a:path w="3835165" h="3629025">
                <a:moveTo>
                  <a:pt x="0" y="0"/>
                </a:moveTo>
                <a:lnTo>
                  <a:pt x="3835166" y="0"/>
                </a:lnTo>
                <a:lnTo>
                  <a:pt x="3835166" y="3629025"/>
                </a:lnTo>
                <a:lnTo>
                  <a:pt x="0" y="362902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1897427" y="2738712"/>
            <a:ext cx="12401445" cy="0"/>
          </a:xfrm>
          <a:prstGeom prst="line">
            <a:avLst/>
          </a:prstGeom>
          <a:ln w="123825" cap="rnd">
            <a:solidFill>
              <a:srgbClr val="0E497A"/>
            </a:solidFill>
            <a:prstDash val="solid"/>
            <a:headEnd type="none" w="sm" len="sm"/>
            <a:tailEnd type="none" w="sm" len="sm"/>
          </a:ln>
        </p:spPr>
      </p:sp>
      <p:sp>
        <p:nvSpPr>
          <p:cNvPr id="4" name="Freeform 4"/>
          <p:cNvSpPr/>
          <p:nvPr/>
        </p:nvSpPr>
        <p:spPr>
          <a:xfrm>
            <a:off x="11787719" y="-226205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5" name="Freeform 5"/>
          <p:cNvSpPr/>
          <p:nvPr/>
        </p:nvSpPr>
        <p:spPr>
          <a:xfrm>
            <a:off x="546907" y="9258300"/>
            <a:ext cx="4348534" cy="4114800"/>
          </a:xfrm>
          <a:custGeom>
            <a:avLst/>
            <a:gdLst/>
            <a:ahLst/>
            <a:cxnLst/>
            <a:rect l="l" t="t" r="r" b="b"/>
            <a:pathLst>
              <a:path w="4348534" h="4114800">
                <a:moveTo>
                  <a:pt x="0" y="0"/>
                </a:moveTo>
                <a:lnTo>
                  <a:pt x="4348533" y="0"/>
                </a:lnTo>
                <a:lnTo>
                  <a:pt x="4348533"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6" name="Freeform 6"/>
          <p:cNvSpPr/>
          <p:nvPr/>
        </p:nvSpPr>
        <p:spPr>
          <a:xfrm>
            <a:off x="3773669" y="3323042"/>
            <a:ext cx="1587696" cy="841479"/>
          </a:xfrm>
          <a:custGeom>
            <a:avLst/>
            <a:gdLst/>
            <a:ahLst/>
            <a:cxnLst/>
            <a:rect l="l" t="t" r="r" b="b"/>
            <a:pathLst>
              <a:path w="1587696" h="841479">
                <a:moveTo>
                  <a:pt x="0" y="0"/>
                </a:moveTo>
                <a:lnTo>
                  <a:pt x="1587696" y="0"/>
                </a:lnTo>
                <a:lnTo>
                  <a:pt x="1587696" y="841478"/>
                </a:lnTo>
                <a:lnTo>
                  <a:pt x="0" y="8414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2207796" y="3323042"/>
            <a:ext cx="1587696" cy="841479"/>
          </a:xfrm>
          <a:custGeom>
            <a:avLst/>
            <a:gdLst/>
            <a:ahLst/>
            <a:cxnLst/>
            <a:rect l="l" t="t" r="r" b="b"/>
            <a:pathLst>
              <a:path w="1587696" h="841479">
                <a:moveTo>
                  <a:pt x="0" y="0"/>
                </a:moveTo>
                <a:lnTo>
                  <a:pt x="1587696" y="0"/>
                </a:lnTo>
                <a:lnTo>
                  <a:pt x="1587696" y="841478"/>
                </a:lnTo>
                <a:lnTo>
                  <a:pt x="0" y="8414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3457165" y="7518941"/>
            <a:ext cx="2876550" cy="2876550"/>
          </a:xfrm>
          <a:custGeom>
            <a:avLst/>
            <a:gdLst/>
            <a:ahLst/>
            <a:cxnLst/>
            <a:rect l="l" t="t" r="r" b="b"/>
            <a:pathLst>
              <a:path w="2876550" h="2876550">
                <a:moveTo>
                  <a:pt x="0" y="0"/>
                </a:moveTo>
                <a:lnTo>
                  <a:pt x="2876550" y="0"/>
                </a:lnTo>
                <a:lnTo>
                  <a:pt x="2876550" y="2876550"/>
                </a:lnTo>
                <a:lnTo>
                  <a:pt x="0" y="287655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4106392" y="942975"/>
            <a:ext cx="8692404" cy="1733824"/>
          </a:xfrm>
          <a:prstGeom prst="rect">
            <a:avLst/>
          </a:prstGeom>
        </p:spPr>
        <p:txBody>
          <a:bodyPr lIns="0" tIns="0" rIns="0" bIns="0" rtlCol="0" anchor="t">
            <a:spAutoFit/>
          </a:bodyPr>
          <a:lstStyle/>
          <a:p>
            <a:pPr algn="l">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Tecnologias</a:t>
            </a:r>
          </a:p>
        </p:txBody>
      </p:sp>
      <p:sp>
        <p:nvSpPr>
          <p:cNvPr id="10" name="TextBox 10"/>
          <p:cNvSpPr txBox="1"/>
          <p:nvPr/>
        </p:nvSpPr>
        <p:spPr>
          <a:xfrm>
            <a:off x="1685223" y="4621720"/>
            <a:ext cx="6963957" cy="2306640"/>
          </a:xfrm>
          <a:prstGeom prst="rect">
            <a:avLst/>
          </a:prstGeom>
        </p:spPr>
        <p:txBody>
          <a:bodyPr lIns="0" tIns="0" rIns="0" bIns="0" rtlCol="0" anchor="t">
            <a:spAutoFit/>
          </a:bodyPr>
          <a:lstStyle/>
          <a:p>
            <a:pPr marL="0" lvl="0" indent="0" algn="ctr">
              <a:lnSpc>
                <a:spcPts val="4637"/>
              </a:lnSpc>
              <a:spcBef>
                <a:spcPct val="0"/>
              </a:spcBef>
            </a:pPr>
            <a:r>
              <a:rPr lang="en-US" sz="3312" u="none" strike="noStrike" dirty="0">
                <a:solidFill>
                  <a:srgbClr val="042B4C"/>
                </a:solidFill>
                <a:latin typeface="Canva Sans"/>
                <a:ea typeface="Canva Sans"/>
                <a:cs typeface="Canva Sans"/>
                <a:sym typeface="Canva Sans"/>
              </a:rPr>
              <a:t>Lorem ipsum dolor sit </a:t>
            </a:r>
            <a:r>
              <a:rPr lang="en-US" sz="3312" u="none" strike="noStrike" dirty="0" err="1">
                <a:solidFill>
                  <a:srgbClr val="042B4C"/>
                </a:solidFill>
                <a:latin typeface="Canva Sans"/>
                <a:ea typeface="Canva Sans"/>
                <a:cs typeface="Canva Sans"/>
                <a:sym typeface="Canva Sans"/>
              </a:rPr>
              <a:t>amet</a:t>
            </a:r>
            <a:r>
              <a:rPr lang="en-US" sz="3312" u="none" strike="noStrike" dirty="0">
                <a:solidFill>
                  <a:srgbClr val="042B4C"/>
                </a:solidFill>
                <a:latin typeface="Canva Sans"/>
                <a:ea typeface="Canva Sans"/>
                <a:cs typeface="Canva Sans"/>
                <a:sym typeface="Canva Sans"/>
              </a:rPr>
              <a:t>, </a:t>
            </a:r>
            <a:r>
              <a:rPr lang="en-US" sz="3312" u="none" strike="noStrike" dirty="0" err="1">
                <a:solidFill>
                  <a:srgbClr val="042B4C"/>
                </a:solidFill>
                <a:latin typeface="Canva Sans"/>
                <a:ea typeface="Canva Sans"/>
                <a:cs typeface="Canva Sans"/>
                <a:sym typeface="Canva Sans"/>
              </a:rPr>
              <a:t>consectetur</a:t>
            </a:r>
            <a:r>
              <a:rPr lang="en-US" sz="3312" u="none" strike="noStrike" dirty="0">
                <a:solidFill>
                  <a:srgbClr val="042B4C"/>
                </a:solidFill>
                <a:latin typeface="Canva Sans"/>
                <a:ea typeface="Canva Sans"/>
                <a:cs typeface="Canva Sans"/>
                <a:sym typeface="Canva Sans"/>
              </a:rPr>
              <a:t> </a:t>
            </a:r>
            <a:r>
              <a:rPr lang="en-US" sz="3312" u="none" strike="noStrike" dirty="0" err="1">
                <a:solidFill>
                  <a:srgbClr val="042B4C"/>
                </a:solidFill>
                <a:latin typeface="Canva Sans"/>
                <a:ea typeface="Canva Sans"/>
                <a:cs typeface="Canva Sans"/>
                <a:sym typeface="Canva Sans"/>
              </a:rPr>
              <a:t>adipiscing</a:t>
            </a:r>
            <a:r>
              <a:rPr lang="en-US" sz="3312" u="none" strike="noStrike" dirty="0">
                <a:solidFill>
                  <a:srgbClr val="042B4C"/>
                </a:solidFill>
                <a:latin typeface="Canva Sans"/>
                <a:ea typeface="Canva Sans"/>
                <a:cs typeface="Canva Sans"/>
                <a:sym typeface="Canva Sans"/>
              </a:rPr>
              <a:t> </a:t>
            </a:r>
            <a:r>
              <a:rPr lang="en-US" sz="3312" u="none" strike="noStrike" dirty="0" err="1">
                <a:solidFill>
                  <a:srgbClr val="042B4C"/>
                </a:solidFill>
                <a:latin typeface="Canva Sans"/>
                <a:ea typeface="Canva Sans"/>
                <a:cs typeface="Canva Sans"/>
                <a:sym typeface="Canva Sans"/>
              </a:rPr>
              <a:t>elit</a:t>
            </a:r>
            <a:r>
              <a:rPr lang="en-US" sz="3312" u="none" strike="noStrike" dirty="0">
                <a:solidFill>
                  <a:srgbClr val="042B4C"/>
                </a:solidFill>
                <a:latin typeface="Canva Sans"/>
                <a:ea typeface="Canva Sans"/>
                <a:cs typeface="Canva Sans"/>
                <a:sym typeface="Canva Sans"/>
              </a:rPr>
              <a:t>. </a:t>
            </a:r>
            <a:r>
              <a:rPr lang="en-US" sz="3312" u="none" strike="noStrike" dirty="0" err="1">
                <a:solidFill>
                  <a:srgbClr val="042B4C"/>
                </a:solidFill>
                <a:latin typeface="Canva Sans"/>
                <a:ea typeface="Canva Sans"/>
                <a:cs typeface="Canva Sans"/>
                <a:sym typeface="Canva Sans"/>
              </a:rPr>
              <a:t>Suspendisse</a:t>
            </a:r>
            <a:r>
              <a:rPr lang="en-US" sz="3312" u="none" strike="noStrike" dirty="0">
                <a:solidFill>
                  <a:srgbClr val="042B4C"/>
                </a:solidFill>
                <a:latin typeface="Canva Sans"/>
                <a:ea typeface="Canva Sans"/>
                <a:cs typeface="Canva Sans"/>
                <a:sym typeface="Canva Sans"/>
              </a:rPr>
              <a:t> </a:t>
            </a:r>
            <a:r>
              <a:rPr lang="en-US" sz="3312" u="none" strike="noStrike" dirty="0" err="1">
                <a:solidFill>
                  <a:srgbClr val="042B4C"/>
                </a:solidFill>
                <a:latin typeface="Canva Sans"/>
                <a:ea typeface="Canva Sans"/>
                <a:cs typeface="Canva Sans"/>
                <a:sym typeface="Canva Sans"/>
              </a:rPr>
              <a:t>laoreet</a:t>
            </a:r>
            <a:r>
              <a:rPr lang="en-US" sz="3312" u="none" strike="noStrike" dirty="0">
                <a:solidFill>
                  <a:srgbClr val="042B4C"/>
                </a:solidFill>
                <a:latin typeface="Canva Sans"/>
                <a:ea typeface="Canva Sans"/>
                <a:cs typeface="Canva Sans"/>
                <a:sym typeface="Canva Sans"/>
              </a:rPr>
              <a:t> dolor </a:t>
            </a:r>
            <a:r>
              <a:rPr lang="en-US" sz="3312" u="none" strike="noStrike" dirty="0" err="1">
                <a:solidFill>
                  <a:srgbClr val="042B4C"/>
                </a:solidFill>
                <a:latin typeface="Canva Sans"/>
                <a:ea typeface="Canva Sans"/>
                <a:cs typeface="Canva Sans"/>
                <a:sym typeface="Canva Sans"/>
              </a:rPr>
              <a:t>sapien</a:t>
            </a:r>
            <a:r>
              <a:rPr lang="en-US" sz="3312" u="none" strike="noStrike" dirty="0">
                <a:solidFill>
                  <a:srgbClr val="042B4C"/>
                </a:solidFill>
                <a:latin typeface="Canva Sans"/>
                <a:ea typeface="Canva Sans"/>
                <a:cs typeface="Canva Sans"/>
                <a:sym typeface="Canva Sans"/>
              </a:rPr>
              <a:t>, ac </a:t>
            </a:r>
            <a:r>
              <a:rPr lang="en-US" sz="3312" u="none" strike="noStrike" dirty="0" err="1">
                <a:solidFill>
                  <a:srgbClr val="042B4C"/>
                </a:solidFill>
                <a:latin typeface="Canva Sans"/>
                <a:ea typeface="Canva Sans"/>
                <a:cs typeface="Canva Sans"/>
                <a:sym typeface="Canva Sans"/>
              </a:rPr>
              <a:t>volutpat</a:t>
            </a:r>
            <a:r>
              <a:rPr lang="en-US" sz="3312" u="none" strike="noStrike" dirty="0">
                <a:solidFill>
                  <a:srgbClr val="042B4C"/>
                </a:solidFill>
                <a:latin typeface="Canva Sans"/>
                <a:ea typeface="Canva Sans"/>
                <a:cs typeface="Canva Sans"/>
                <a:sym typeface="Canva Sans"/>
              </a:rPr>
              <a:t> </a:t>
            </a:r>
            <a:r>
              <a:rPr lang="en-US" sz="3312" u="none" strike="noStrike" dirty="0" err="1">
                <a:solidFill>
                  <a:srgbClr val="042B4C"/>
                </a:solidFill>
                <a:latin typeface="Canva Sans"/>
                <a:ea typeface="Canva Sans"/>
                <a:cs typeface="Canva Sans"/>
                <a:sym typeface="Canva Sans"/>
              </a:rPr>
              <a:t>diam</a:t>
            </a:r>
            <a:r>
              <a:rPr lang="en-US" sz="3312" u="none" strike="noStrike" dirty="0">
                <a:solidFill>
                  <a:srgbClr val="042B4C"/>
                </a:solidFill>
                <a:latin typeface="Canva Sans"/>
                <a:ea typeface="Canva Sans"/>
                <a:cs typeface="Canva Sans"/>
                <a:sym typeface="Canva Sans"/>
              </a:rPr>
              <a:t> </a:t>
            </a:r>
            <a:r>
              <a:rPr lang="en-US" sz="3312" u="none" strike="noStrike" dirty="0" err="1">
                <a:solidFill>
                  <a:srgbClr val="042B4C"/>
                </a:solidFill>
                <a:latin typeface="Canva Sans"/>
                <a:ea typeface="Canva Sans"/>
                <a:cs typeface="Canva Sans"/>
                <a:sym typeface="Canva Sans"/>
              </a:rPr>
              <a:t>faucibus</a:t>
            </a:r>
            <a:r>
              <a:rPr lang="en-US" sz="3312" u="none" strike="noStrike" dirty="0">
                <a:solidFill>
                  <a:srgbClr val="042B4C"/>
                </a:solidFill>
                <a:latin typeface="Canva Sans"/>
                <a:ea typeface="Canva Sans"/>
                <a:cs typeface="Canva Sans"/>
                <a:sym typeface="Canva Sans"/>
              </a:rPr>
              <a:t> sed.</a:t>
            </a:r>
          </a:p>
        </p:txBody>
      </p:sp>
      <p:sp>
        <p:nvSpPr>
          <p:cNvPr id="11" name="TextBox 11"/>
          <p:cNvSpPr txBox="1"/>
          <p:nvPr/>
        </p:nvSpPr>
        <p:spPr>
          <a:xfrm>
            <a:off x="9884961" y="4521231"/>
            <a:ext cx="6767372" cy="2887665"/>
          </a:xfrm>
          <a:prstGeom prst="rect">
            <a:avLst/>
          </a:prstGeom>
        </p:spPr>
        <p:txBody>
          <a:bodyPr lIns="0" tIns="0" rIns="0" bIns="0" rtlCol="0" anchor="t">
            <a:spAutoFit/>
          </a:bodyPr>
          <a:lstStyle/>
          <a:p>
            <a:pPr marL="0" lvl="0" indent="0" algn="ctr">
              <a:lnSpc>
                <a:spcPts val="4637"/>
              </a:lnSpc>
            </a:pPr>
            <a:r>
              <a:rPr lang="en-US" sz="3312">
                <a:solidFill>
                  <a:srgbClr val="042B4C"/>
                </a:solidFill>
                <a:latin typeface="Canva Sans"/>
                <a:ea typeface="Canva Sans"/>
                <a:cs typeface="Canva Sans"/>
                <a:sym typeface="Canva Sans"/>
              </a:rPr>
              <a:t>Lorem ipsum dolor sit amet, consectetur adipiscing elit. Suspendisse laoreet dolor sapien, ac volutpat diam faucibus sed.</a:t>
            </a:r>
          </a:p>
        </p:txBody>
      </p:sp>
      <p:sp>
        <p:nvSpPr>
          <p:cNvPr id="12" name="TextBox 12"/>
          <p:cNvSpPr txBox="1"/>
          <p:nvPr/>
        </p:nvSpPr>
        <p:spPr>
          <a:xfrm>
            <a:off x="7449370" y="7770846"/>
            <a:ext cx="9516851" cy="1598085"/>
          </a:xfrm>
          <a:prstGeom prst="rect">
            <a:avLst/>
          </a:prstGeom>
        </p:spPr>
        <p:txBody>
          <a:bodyPr lIns="0" tIns="0" rIns="0" bIns="0" rtlCol="0" anchor="t">
            <a:spAutoFit/>
          </a:bodyPr>
          <a:lstStyle/>
          <a:p>
            <a:pPr marL="0" lvl="0" indent="0" algn="ctr">
              <a:lnSpc>
                <a:spcPts val="4319"/>
              </a:lnSpc>
            </a:pPr>
            <a:r>
              <a:rPr lang="en-US" sz="3085" b="1">
                <a:solidFill>
                  <a:srgbClr val="042B4C"/>
                </a:solidFill>
                <a:latin typeface="Canva Sans Bold"/>
                <a:ea typeface="Canva Sans Bold"/>
                <a:cs typeface="Canva Sans Bold"/>
                <a:sym typeface="Canva Sans Bold"/>
              </a:rPr>
              <a:t>Lorem ipsum dolor sit amet, consectetur adipiscing elit. Suspendisse laoreet dolor sapien, ac volutpat diam faucibus sed.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4" name="Freeform 4"/>
          <p:cNvSpPr/>
          <p:nvPr/>
        </p:nvSpPr>
        <p:spPr>
          <a:xfrm>
            <a:off x="15085033" y="-20574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5" name="Freeform 5"/>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6" name="TextBox 6"/>
          <p:cNvSpPr txBox="1"/>
          <p:nvPr/>
        </p:nvSpPr>
        <p:spPr>
          <a:xfrm>
            <a:off x="2961755" y="1103280"/>
            <a:ext cx="12364491"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Desenvolvimento</a:t>
            </a:r>
          </a:p>
        </p:txBody>
      </p:sp>
      <p:sp>
        <p:nvSpPr>
          <p:cNvPr id="7" name="TextBox 7"/>
          <p:cNvSpPr txBox="1"/>
          <p:nvPr/>
        </p:nvSpPr>
        <p:spPr>
          <a:xfrm>
            <a:off x="2623194" y="7949484"/>
            <a:ext cx="13895434" cy="1100189"/>
          </a:xfrm>
          <a:prstGeom prst="rect">
            <a:avLst/>
          </a:prstGeom>
        </p:spPr>
        <p:txBody>
          <a:bodyPr lIns="0" tIns="0" rIns="0" bIns="0" rtlCol="0" anchor="t">
            <a:spAutoFit/>
          </a:bodyPr>
          <a:lstStyle/>
          <a:p>
            <a:pPr marL="0" lvl="0" indent="0" algn="ctr">
              <a:lnSpc>
                <a:spcPts val="4459"/>
              </a:lnSpc>
            </a:pPr>
            <a:r>
              <a:rPr lang="en-US" sz="3185" b="1">
                <a:solidFill>
                  <a:srgbClr val="042B4C"/>
                </a:solidFill>
                <a:latin typeface="Canva Sans Bold"/>
                <a:ea typeface="Canva Sans Bold"/>
                <a:cs typeface="Canva Sans Bold"/>
                <a:sym typeface="Canva Sans Bold"/>
              </a:rPr>
              <a:t>Lorem ipsum dolor sit amet, consectetur adipiscing elit. Suspendisse laoreet dolor sapien, ac volutpat diam faucibus sed.</a:t>
            </a:r>
          </a:p>
        </p:txBody>
      </p:sp>
      <p:sp>
        <p:nvSpPr>
          <p:cNvPr id="8" name="TextBox 8"/>
          <p:cNvSpPr txBox="1"/>
          <p:nvPr/>
        </p:nvSpPr>
        <p:spPr>
          <a:xfrm>
            <a:off x="1538391" y="3554329"/>
            <a:ext cx="16065039" cy="4049715"/>
          </a:xfrm>
          <a:prstGeom prst="rect">
            <a:avLst/>
          </a:prstGeom>
        </p:spPr>
        <p:txBody>
          <a:bodyPr lIns="0" tIns="0" rIns="0" bIns="0" rtlCol="0" anchor="t">
            <a:spAutoFit/>
          </a:bodyPr>
          <a:lstStyle/>
          <a:p>
            <a:pPr algn="ctr">
              <a:lnSpc>
                <a:spcPts val="4637"/>
              </a:lnSpc>
            </a:pPr>
            <a:r>
              <a:rPr lang="en-US" sz="3312">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 Mauris nisi ligula, rhoncus eget risus blandit, rutrum laoreet lectus. </a:t>
            </a:r>
          </a:p>
          <a:p>
            <a:pPr marL="0" lvl="0" indent="0" algn="ctr">
              <a:lnSpc>
                <a:spcPts val="4637"/>
              </a:lnSpc>
            </a:pPr>
            <a:r>
              <a:rPr lang="en-US" sz="3312">
                <a:solidFill>
                  <a:srgbClr val="042B4C"/>
                </a:solidFill>
                <a:latin typeface="Canva Sans"/>
                <a:ea typeface="Canva Sans"/>
                <a:cs typeface="Canva Sans"/>
                <a:sym typeface="Canva Sans"/>
              </a:rPr>
              <a:t> Maecenas imperdiet viverra risus, pharetra mattis lectus vestibulum vel. Donec sollicitudin dolor vel urna rutrum mattis. Mauris nisi ligula, rhoncus eget risus blandit, rutrum laoreet lectus.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274191" y="8254284"/>
            <a:ext cx="18836383" cy="2463403"/>
            <a:chOff x="0" y="0"/>
            <a:chExt cx="25115177" cy="3284538"/>
          </a:xfrm>
        </p:grpSpPr>
        <p:pic>
          <p:nvPicPr>
            <p:cNvPr id="4" name="Picture 4"/>
            <p:cNvPicPr>
              <a:picLocks noChangeAspect="1"/>
            </p:cNvPicPr>
            <p:nvPr/>
          </p:nvPicPr>
          <p:blipFill>
            <a:blip r:embed="rId3"/>
            <a:srcRect t="38375" b="38375"/>
            <a:stretch>
              <a:fillRect/>
            </a:stretch>
          </p:blipFill>
          <p:spPr>
            <a:xfrm>
              <a:off x="0" y="0"/>
              <a:ext cx="25115177" cy="3284538"/>
            </a:xfrm>
            <a:prstGeom prst="rect">
              <a:avLst/>
            </a:prstGeom>
          </p:spPr>
        </p:pic>
      </p:grpSp>
      <p:grpSp>
        <p:nvGrpSpPr>
          <p:cNvPr id="5" name="Group 5"/>
          <p:cNvGrpSpPr/>
          <p:nvPr/>
        </p:nvGrpSpPr>
        <p:grpSpPr>
          <a:xfrm>
            <a:off x="-4897792" y="2341704"/>
            <a:ext cx="13106968" cy="13833191"/>
            <a:chOff x="0" y="0"/>
            <a:chExt cx="17475957" cy="18444255"/>
          </a:xfrm>
        </p:grpSpPr>
        <p:grpSp>
          <p:nvGrpSpPr>
            <p:cNvPr id="6" name="Group 6"/>
            <p:cNvGrpSpPr/>
            <p:nvPr/>
          </p:nvGrpSpPr>
          <p:grpSpPr>
            <a:xfrm rot="8183246">
              <a:off x="6991387" y="301928"/>
              <a:ext cx="3096100" cy="15044598"/>
              <a:chOff x="0" y="0"/>
              <a:chExt cx="611575" cy="2971772"/>
            </a:xfrm>
          </p:grpSpPr>
          <p:sp>
            <p:nvSpPr>
              <p:cNvPr id="7" name="Freeform 7"/>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8" name="TextBox 8"/>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2831797">
              <a:off x="-2082422" y="7333476"/>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4"/>
              <a:stretch>
                <a:fillRect/>
              </a:stretch>
            </a:blipFill>
          </p:spPr>
        </p:sp>
        <p:grpSp>
          <p:nvGrpSpPr>
            <p:cNvPr id="10" name="Group 10"/>
            <p:cNvGrpSpPr/>
            <p:nvPr/>
          </p:nvGrpSpPr>
          <p:grpSpPr>
            <a:xfrm rot="8183246">
              <a:off x="6815363" y="3769248"/>
              <a:ext cx="3845230" cy="15089269"/>
              <a:chOff x="0" y="0"/>
              <a:chExt cx="759552" cy="2980596"/>
            </a:xfrm>
          </p:grpSpPr>
          <p:sp>
            <p:nvSpPr>
              <p:cNvPr id="11" name="Freeform 11"/>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296985"/>
              </a:solidFill>
            </p:spPr>
          </p:sp>
          <p:sp>
            <p:nvSpPr>
              <p:cNvPr id="12" name="TextBox 12"/>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3" name="AutoShape 13"/>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14" name="Freeform 14"/>
          <p:cNvSpPr/>
          <p:nvPr/>
        </p:nvSpPr>
        <p:spPr>
          <a:xfrm>
            <a:off x="15085033" y="-20574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15" name="Freeform 15"/>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a:ln cap="sq">
            <a:noFill/>
            <a:prstDash val="solid"/>
            <a:miter/>
          </a:ln>
        </p:spPr>
      </p:sp>
      <p:sp>
        <p:nvSpPr>
          <p:cNvPr id="16" name="TextBox 16"/>
          <p:cNvSpPr txBox="1"/>
          <p:nvPr/>
        </p:nvSpPr>
        <p:spPr>
          <a:xfrm>
            <a:off x="2365563" y="942975"/>
            <a:ext cx="13556873"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Novas tecnologias</a:t>
            </a:r>
          </a:p>
        </p:txBody>
      </p:sp>
      <p:sp>
        <p:nvSpPr>
          <p:cNvPr id="17" name="TextBox 17"/>
          <p:cNvSpPr txBox="1"/>
          <p:nvPr/>
        </p:nvSpPr>
        <p:spPr>
          <a:xfrm>
            <a:off x="2365563" y="3611997"/>
            <a:ext cx="14384045" cy="4049715"/>
          </a:xfrm>
          <a:prstGeom prst="rect">
            <a:avLst/>
          </a:prstGeom>
        </p:spPr>
        <p:txBody>
          <a:bodyPr lIns="0" tIns="0" rIns="0" bIns="0" rtlCol="0" anchor="t">
            <a:spAutoFit/>
          </a:bodyPr>
          <a:lstStyle/>
          <a:p>
            <a:pPr algn="ctr">
              <a:lnSpc>
                <a:spcPts val="4637"/>
              </a:lnSpc>
            </a:pPr>
            <a:r>
              <a:rPr lang="en-US" sz="3312">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 Mauris nisi ligula, rhoncus eget risus blandit, rutrum laoreet lectus. </a:t>
            </a:r>
          </a:p>
          <a:p>
            <a:pPr marL="0" lvl="0" indent="0" algn="ctr">
              <a:lnSpc>
                <a:spcPts val="4637"/>
              </a:lnSpc>
            </a:pPr>
            <a:r>
              <a:rPr lang="en-US" sz="3312">
                <a:solidFill>
                  <a:srgbClr val="042B4C"/>
                </a:solidFill>
                <a:latin typeface="Canva Sans"/>
                <a:ea typeface="Canva Sans"/>
                <a:cs typeface="Canva Sans"/>
                <a:sym typeface="Canva Sans"/>
              </a:rPr>
              <a:t> Maecenas imperdiet viverra risus, pharetra mattis lectus vestibulum vel. Donec sollicitudin dolor vel urna rutrum mattis.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4" name="Freeform 4"/>
          <p:cNvSpPr/>
          <p:nvPr/>
        </p:nvSpPr>
        <p:spPr>
          <a:xfrm>
            <a:off x="15085033" y="-20574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5" name="Freeform 5"/>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grpSp>
        <p:nvGrpSpPr>
          <p:cNvPr id="6" name="Group 6"/>
          <p:cNvGrpSpPr/>
          <p:nvPr/>
        </p:nvGrpSpPr>
        <p:grpSpPr>
          <a:xfrm rot="592807">
            <a:off x="14700204" y="1235502"/>
            <a:ext cx="3327030" cy="332703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t="-25046" b="-25046"/>
              </a:stretch>
            </a:blipFill>
          </p:spPr>
        </p:sp>
      </p:grpSp>
      <p:sp>
        <p:nvSpPr>
          <p:cNvPr id="8" name="TextBox 8"/>
          <p:cNvSpPr txBox="1"/>
          <p:nvPr/>
        </p:nvSpPr>
        <p:spPr>
          <a:xfrm>
            <a:off x="2365563" y="942975"/>
            <a:ext cx="13556873"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Evolução</a:t>
            </a:r>
          </a:p>
        </p:txBody>
      </p:sp>
      <p:sp>
        <p:nvSpPr>
          <p:cNvPr id="9" name="TextBox 9"/>
          <p:cNvSpPr txBox="1"/>
          <p:nvPr/>
        </p:nvSpPr>
        <p:spPr>
          <a:xfrm>
            <a:off x="448927" y="4113391"/>
            <a:ext cx="2233211" cy="4524729"/>
          </a:xfrm>
          <a:prstGeom prst="rect">
            <a:avLst/>
          </a:prstGeom>
        </p:spPr>
        <p:txBody>
          <a:bodyPr lIns="0" tIns="0" rIns="0" bIns="0" rtlCol="0" anchor="t">
            <a:spAutoFit/>
          </a:bodyPr>
          <a:lstStyle/>
          <a:p>
            <a:pPr algn="ctr">
              <a:lnSpc>
                <a:spcPts val="26340"/>
              </a:lnSpc>
            </a:pPr>
            <a:r>
              <a:rPr lang="en-US" sz="28322" b="1">
                <a:solidFill>
                  <a:srgbClr val="0E497A"/>
                </a:solidFill>
                <a:latin typeface="29LT Bukra Semi Condensed Bold"/>
                <a:ea typeface="29LT Bukra Semi Condensed Bold"/>
                <a:cs typeface="29LT Bukra Semi Condensed Bold"/>
                <a:sym typeface="29LT Bukra Semi Condensed Bold"/>
              </a:rPr>
              <a:t>1</a:t>
            </a:r>
          </a:p>
        </p:txBody>
      </p:sp>
      <p:sp>
        <p:nvSpPr>
          <p:cNvPr id="10" name="TextBox 10"/>
          <p:cNvSpPr txBox="1"/>
          <p:nvPr/>
        </p:nvSpPr>
        <p:spPr>
          <a:xfrm>
            <a:off x="2623194" y="4372195"/>
            <a:ext cx="11068341" cy="3980535"/>
          </a:xfrm>
          <a:prstGeom prst="rect">
            <a:avLst/>
          </a:prstGeom>
        </p:spPr>
        <p:txBody>
          <a:bodyPr lIns="0" tIns="0" rIns="0" bIns="0" rtlCol="0" anchor="t">
            <a:spAutoFit/>
          </a:bodyPr>
          <a:lstStyle/>
          <a:p>
            <a:pPr marL="0" lvl="0" indent="0" algn="ctr">
              <a:lnSpc>
                <a:spcPts val="5300"/>
              </a:lnSpc>
            </a:pPr>
            <a:r>
              <a:rPr lang="en-US" sz="3786">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a:t>
            </a:r>
          </a:p>
        </p:txBody>
      </p:sp>
      <p:grpSp>
        <p:nvGrpSpPr>
          <p:cNvPr id="11" name="Group 11"/>
          <p:cNvGrpSpPr/>
          <p:nvPr/>
        </p:nvGrpSpPr>
        <p:grpSpPr>
          <a:xfrm rot="-420953">
            <a:off x="14258922" y="4495405"/>
            <a:ext cx="3327030" cy="332703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l="-50375"/>
              </a:stretch>
            </a:blipFill>
          </p:spPr>
        </p:sp>
      </p:grpSp>
      <p:grpSp>
        <p:nvGrpSpPr>
          <p:cNvPr id="13" name="Group 13"/>
          <p:cNvGrpSpPr/>
          <p:nvPr/>
        </p:nvGrpSpPr>
        <p:grpSpPr>
          <a:xfrm rot="742812">
            <a:off x="14757409" y="7791205"/>
            <a:ext cx="3327030" cy="332703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l="-16666" r="-16666"/>
              </a:stretch>
            </a:blipFill>
          </p:spPr>
        </p:sp>
      </p:grpSp>
      <p:sp>
        <p:nvSpPr>
          <p:cNvPr id="15" name="TextBox 15"/>
          <p:cNvSpPr txBox="1"/>
          <p:nvPr/>
        </p:nvSpPr>
        <p:spPr>
          <a:xfrm>
            <a:off x="4336713" y="3292112"/>
            <a:ext cx="8448149" cy="792703"/>
          </a:xfrm>
          <a:prstGeom prst="rect">
            <a:avLst/>
          </a:prstGeom>
        </p:spPr>
        <p:txBody>
          <a:bodyPr lIns="0" tIns="0" rIns="0" bIns="0" rtlCol="0" anchor="t">
            <a:spAutoFit/>
          </a:bodyPr>
          <a:lstStyle/>
          <a:p>
            <a:pPr algn="ctr">
              <a:lnSpc>
                <a:spcPts val="4622"/>
              </a:lnSpc>
            </a:pPr>
            <a:r>
              <a:rPr lang="en-US" sz="4970" b="1">
                <a:solidFill>
                  <a:srgbClr val="0E497A"/>
                </a:solidFill>
                <a:latin typeface="29LT Bukra Semi Condensed Bold"/>
                <a:ea typeface="29LT Bukra Semi Condensed Bold"/>
                <a:cs typeface="29LT Bukra Semi Condensed Bold"/>
                <a:sym typeface="29LT Bukra Semi Condensed Bold"/>
              </a:rPr>
              <a:t>Evolução 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4" name="Freeform 4"/>
          <p:cNvSpPr/>
          <p:nvPr/>
        </p:nvSpPr>
        <p:spPr>
          <a:xfrm>
            <a:off x="15085033" y="-20574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5" name="Freeform 5"/>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a:ln cap="sq">
            <a:noFill/>
            <a:prstDash val="solid"/>
            <a:miter/>
          </a:ln>
        </p:spPr>
      </p:sp>
      <p:sp>
        <p:nvSpPr>
          <p:cNvPr id="6" name="TextBox 6"/>
          <p:cNvSpPr txBox="1"/>
          <p:nvPr/>
        </p:nvSpPr>
        <p:spPr>
          <a:xfrm>
            <a:off x="2365563" y="942975"/>
            <a:ext cx="13556873"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Evolução</a:t>
            </a:r>
          </a:p>
        </p:txBody>
      </p:sp>
      <p:sp>
        <p:nvSpPr>
          <p:cNvPr id="7" name="TextBox 7"/>
          <p:cNvSpPr txBox="1"/>
          <p:nvPr/>
        </p:nvSpPr>
        <p:spPr>
          <a:xfrm>
            <a:off x="2961755" y="5067300"/>
            <a:ext cx="6861585" cy="1292828"/>
          </a:xfrm>
          <a:prstGeom prst="rect">
            <a:avLst/>
          </a:prstGeom>
        </p:spPr>
        <p:txBody>
          <a:bodyPr lIns="0" tIns="0" rIns="0" bIns="0" rtlCol="0" anchor="t">
            <a:spAutoFit/>
          </a:bodyPr>
          <a:lstStyle/>
          <a:p>
            <a:pPr marL="0" lvl="0" indent="0" algn="ctr">
              <a:lnSpc>
                <a:spcPts val="5199"/>
              </a:lnSpc>
            </a:pPr>
            <a:r>
              <a:rPr lang="en-US" sz="3714" b="1">
                <a:solidFill>
                  <a:srgbClr val="042B4C"/>
                </a:solidFill>
                <a:latin typeface="Canva Sans Bold"/>
                <a:ea typeface="Canva Sans Bold"/>
                <a:cs typeface="Canva Sans Bold"/>
                <a:sym typeface="Canva Sans Bold"/>
              </a:rPr>
              <a:t>Lorem ipsum dolor sit amet, consectetur adipiscing elit. </a:t>
            </a:r>
          </a:p>
        </p:txBody>
      </p:sp>
      <p:sp>
        <p:nvSpPr>
          <p:cNvPr id="8" name="TextBox 8"/>
          <p:cNvSpPr txBox="1"/>
          <p:nvPr/>
        </p:nvSpPr>
        <p:spPr>
          <a:xfrm>
            <a:off x="3943884" y="3917064"/>
            <a:ext cx="4243880" cy="792703"/>
          </a:xfrm>
          <a:prstGeom prst="rect">
            <a:avLst/>
          </a:prstGeom>
        </p:spPr>
        <p:txBody>
          <a:bodyPr lIns="0" tIns="0" rIns="0" bIns="0" rtlCol="0" anchor="t">
            <a:spAutoFit/>
          </a:bodyPr>
          <a:lstStyle/>
          <a:p>
            <a:pPr algn="ctr">
              <a:lnSpc>
                <a:spcPts val="4622"/>
              </a:lnSpc>
            </a:pPr>
            <a:r>
              <a:rPr lang="en-US" sz="4970" b="1">
                <a:solidFill>
                  <a:srgbClr val="0E497A"/>
                </a:solidFill>
                <a:latin typeface="29LT Bukra Semi Condensed Bold"/>
                <a:ea typeface="29LT Bukra Semi Condensed Bold"/>
                <a:cs typeface="29LT Bukra Semi Condensed Bold"/>
                <a:sym typeface="29LT Bukra Semi Condensed Bold"/>
              </a:rPr>
              <a:t>Evolução </a:t>
            </a:r>
          </a:p>
        </p:txBody>
      </p:sp>
      <p:sp>
        <p:nvSpPr>
          <p:cNvPr id="9" name="TextBox 9"/>
          <p:cNvSpPr txBox="1"/>
          <p:nvPr/>
        </p:nvSpPr>
        <p:spPr>
          <a:xfrm>
            <a:off x="11678557" y="3917064"/>
            <a:ext cx="4243880" cy="792703"/>
          </a:xfrm>
          <a:prstGeom prst="rect">
            <a:avLst/>
          </a:prstGeom>
        </p:spPr>
        <p:txBody>
          <a:bodyPr lIns="0" tIns="0" rIns="0" bIns="0" rtlCol="0" anchor="t">
            <a:spAutoFit/>
          </a:bodyPr>
          <a:lstStyle/>
          <a:p>
            <a:pPr algn="ctr">
              <a:lnSpc>
                <a:spcPts val="4622"/>
              </a:lnSpc>
            </a:pPr>
            <a:r>
              <a:rPr lang="en-US" sz="4970" b="1">
                <a:solidFill>
                  <a:srgbClr val="0E497A"/>
                </a:solidFill>
                <a:latin typeface="29LT Bukra Semi Condensed Bold"/>
                <a:ea typeface="29LT Bukra Semi Condensed Bold"/>
                <a:cs typeface="29LT Bukra Semi Condensed Bold"/>
                <a:sym typeface="29LT Bukra Semi Condensed Bold"/>
              </a:rPr>
              <a:t>Evolução</a:t>
            </a:r>
          </a:p>
        </p:txBody>
      </p:sp>
      <p:sp>
        <p:nvSpPr>
          <p:cNvPr id="10" name="TextBox 10"/>
          <p:cNvSpPr txBox="1"/>
          <p:nvPr/>
        </p:nvSpPr>
        <p:spPr>
          <a:xfrm>
            <a:off x="9976286" y="5068939"/>
            <a:ext cx="7283014" cy="1292828"/>
          </a:xfrm>
          <a:prstGeom prst="rect">
            <a:avLst/>
          </a:prstGeom>
        </p:spPr>
        <p:txBody>
          <a:bodyPr lIns="0" tIns="0" rIns="0" bIns="0" rtlCol="0" anchor="t">
            <a:spAutoFit/>
          </a:bodyPr>
          <a:lstStyle/>
          <a:p>
            <a:pPr marL="0" lvl="0" indent="0" algn="ctr">
              <a:lnSpc>
                <a:spcPts val="5199"/>
              </a:lnSpc>
            </a:pPr>
            <a:r>
              <a:rPr lang="en-US" sz="3714" b="1">
                <a:solidFill>
                  <a:srgbClr val="042B4C"/>
                </a:solidFill>
                <a:latin typeface="Canva Sans Bold"/>
                <a:ea typeface="Canva Sans Bold"/>
                <a:cs typeface="Canva Sans Bold"/>
                <a:sym typeface="Canva Sans Bold"/>
              </a:rPr>
              <a:t>Lorem ipsum dolor sit amet, consectetur adipiscing elit. </a:t>
            </a:r>
          </a:p>
        </p:txBody>
      </p:sp>
      <p:sp>
        <p:nvSpPr>
          <p:cNvPr id="11" name="TextBox 11"/>
          <p:cNvSpPr txBox="1"/>
          <p:nvPr/>
        </p:nvSpPr>
        <p:spPr>
          <a:xfrm>
            <a:off x="9976286" y="6731603"/>
            <a:ext cx="7239537" cy="2306640"/>
          </a:xfrm>
          <a:prstGeom prst="rect">
            <a:avLst/>
          </a:prstGeom>
        </p:spPr>
        <p:txBody>
          <a:bodyPr lIns="0" tIns="0" rIns="0" bIns="0" rtlCol="0" anchor="t">
            <a:spAutoFit/>
          </a:bodyPr>
          <a:lstStyle/>
          <a:p>
            <a:pPr marL="0" lvl="0" indent="0" algn="ctr">
              <a:lnSpc>
                <a:spcPts val="4637"/>
              </a:lnSpc>
              <a:spcBef>
                <a:spcPct val="0"/>
              </a:spcBef>
            </a:pPr>
            <a:r>
              <a:rPr lang="en-US" sz="3312" u="none" strike="noStrike">
                <a:solidFill>
                  <a:srgbClr val="042B4C"/>
                </a:solidFill>
                <a:latin typeface="Canva Sans"/>
                <a:ea typeface="Canva Sans"/>
                <a:cs typeface="Canva Sans"/>
                <a:sym typeface="Canva Sans"/>
              </a:rPr>
              <a:t>Lorem ipsum dolor sit amet, consectetur adipiscing elit. Suspendisse laoreet dolor sapien, ac volutpat diam faucibus sed.</a:t>
            </a:r>
          </a:p>
        </p:txBody>
      </p:sp>
      <p:sp>
        <p:nvSpPr>
          <p:cNvPr id="12" name="TextBox 12"/>
          <p:cNvSpPr txBox="1"/>
          <p:nvPr/>
        </p:nvSpPr>
        <p:spPr>
          <a:xfrm>
            <a:off x="601327" y="4265791"/>
            <a:ext cx="2233211" cy="4524729"/>
          </a:xfrm>
          <a:prstGeom prst="rect">
            <a:avLst/>
          </a:prstGeom>
        </p:spPr>
        <p:txBody>
          <a:bodyPr lIns="0" tIns="0" rIns="0" bIns="0" rtlCol="0" anchor="t">
            <a:spAutoFit/>
          </a:bodyPr>
          <a:lstStyle/>
          <a:p>
            <a:pPr algn="ctr">
              <a:lnSpc>
                <a:spcPts val="26340"/>
              </a:lnSpc>
            </a:pPr>
            <a:r>
              <a:rPr lang="en-US" sz="28322" b="1">
                <a:solidFill>
                  <a:srgbClr val="0E497A"/>
                </a:solidFill>
                <a:latin typeface="29LT Bukra Semi Condensed Bold"/>
                <a:ea typeface="29LT Bukra Semi Condensed Bold"/>
                <a:cs typeface="29LT Bukra Semi Condensed Bold"/>
                <a:sym typeface="29LT Bukra Semi Condensed Bold"/>
              </a:rPr>
              <a:t>2</a:t>
            </a:r>
          </a:p>
        </p:txBody>
      </p:sp>
      <p:sp>
        <p:nvSpPr>
          <p:cNvPr id="13" name="TextBox 13"/>
          <p:cNvSpPr txBox="1"/>
          <p:nvPr/>
        </p:nvSpPr>
        <p:spPr>
          <a:xfrm>
            <a:off x="2365563" y="6731603"/>
            <a:ext cx="7083946" cy="2306640"/>
          </a:xfrm>
          <a:prstGeom prst="rect">
            <a:avLst/>
          </a:prstGeom>
        </p:spPr>
        <p:txBody>
          <a:bodyPr lIns="0" tIns="0" rIns="0" bIns="0" rtlCol="0" anchor="t">
            <a:spAutoFit/>
          </a:bodyPr>
          <a:lstStyle/>
          <a:p>
            <a:pPr marL="0" lvl="0" indent="0" algn="ctr">
              <a:lnSpc>
                <a:spcPts val="4637"/>
              </a:lnSpc>
            </a:pPr>
            <a:r>
              <a:rPr lang="en-US" sz="3312">
                <a:solidFill>
                  <a:srgbClr val="042B4C"/>
                </a:solidFill>
                <a:latin typeface="Canva Sans"/>
                <a:ea typeface="Canva Sans"/>
                <a:cs typeface="Canva Sans"/>
                <a:sym typeface="Canva Sans"/>
              </a:rPr>
              <a:t>Lorem ipsum dolor sit amet, consectetur adipiscing elit. Suspendisse laoreet dolor sapien, ac volutpat diam faucibus 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0613173" y="-5116547"/>
            <a:ext cx="12739640" cy="14145964"/>
            <a:chOff x="0" y="0"/>
            <a:chExt cx="16986187" cy="18861285"/>
          </a:xfrm>
        </p:grpSpPr>
        <p:grpSp>
          <p:nvGrpSpPr>
            <p:cNvPr id="4" name="Group 4"/>
            <p:cNvGrpSpPr/>
            <p:nvPr/>
          </p:nvGrpSpPr>
          <p:grpSpPr>
            <a:xfrm rot="-2362977">
              <a:off x="6337534" y="3236499"/>
              <a:ext cx="3096100" cy="15044598"/>
              <a:chOff x="0" y="0"/>
              <a:chExt cx="611575" cy="2971772"/>
            </a:xfrm>
          </p:grpSpPr>
          <p:sp>
            <p:nvSpPr>
              <p:cNvPr id="5" name="Freeform 5"/>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6" name="TextBox 6"/>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2955397">
              <a:off x="-2327307" y="7541991"/>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3"/>
              <a:stretch>
                <a:fillRect/>
              </a:stretch>
            </a:blipFill>
          </p:spPr>
        </p:sp>
        <p:grpSp>
          <p:nvGrpSpPr>
            <p:cNvPr id="8" name="Group 8"/>
            <p:cNvGrpSpPr/>
            <p:nvPr/>
          </p:nvGrpSpPr>
          <p:grpSpPr>
            <a:xfrm rot="-2362977">
              <a:off x="8310488" y="1886008"/>
              <a:ext cx="3845230" cy="15089269"/>
              <a:chOff x="0" y="0"/>
              <a:chExt cx="759552" cy="2980596"/>
            </a:xfrm>
          </p:grpSpPr>
          <p:sp>
            <p:nvSpPr>
              <p:cNvPr id="9" name="Freeform 9"/>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3486AA"/>
              </a:solidFill>
            </p:spPr>
          </p:sp>
          <p:sp>
            <p:nvSpPr>
              <p:cNvPr id="10" name="TextBox 10"/>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1" name="AutoShape 11"/>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12" name="Freeform 12"/>
          <p:cNvSpPr/>
          <p:nvPr/>
        </p:nvSpPr>
        <p:spPr>
          <a:xfrm>
            <a:off x="13748170" y="9191342"/>
            <a:ext cx="4348534" cy="4114800"/>
          </a:xfrm>
          <a:custGeom>
            <a:avLst/>
            <a:gdLst/>
            <a:ahLst/>
            <a:cxnLst/>
            <a:rect l="l" t="t" r="r" b="b"/>
            <a:pathLst>
              <a:path w="4348534" h="4114800">
                <a:moveTo>
                  <a:pt x="0" y="0"/>
                </a:moveTo>
                <a:lnTo>
                  <a:pt x="4348533" y="0"/>
                </a:lnTo>
                <a:lnTo>
                  <a:pt x="4348533"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13" name="Freeform 13"/>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a:ln cap="sq">
            <a:noFill/>
            <a:prstDash val="solid"/>
            <a:miter/>
          </a:ln>
        </p:spPr>
      </p:sp>
      <p:sp>
        <p:nvSpPr>
          <p:cNvPr id="14" name="TextBox 14"/>
          <p:cNvSpPr txBox="1"/>
          <p:nvPr/>
        </p:nvSpPr>
        <p:spPr>
          <a:xfrm>
            <a:off x="2365563" y="942975"/>
            <a:ext cx="13556873"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Conclusão</a:t>
            </a:r>
          </a:p>
        </p:txBody>
      </p:sp>
      <p:sp>
        <p:nvSpPr>
          <p:cNvPr id="15" name="TextBox 15"/>
          <p:cNvSpPr txBox="1"/>
          <p:nvPr/>
        </p:nvSpPr>
        <p:spPr>
          <a:xfrm>
            <a:off x="1488151" y="5219742"/>
            <a:ext cx="15114411" cy="4056375"/>
          </a:xfrm>
          <a:prstGeom prst="rect">
            <a:avLst/>
          </a:prstGeom>
        </p:spPr>
        <p:txBody>
          <a:bodyPr lIns="0" tIns="0" rIns="0" bIns="0" rtlCol="0" anchor="t">
            <a:spAutoFit/>
          </a:bodyPr>
          <a:lstStyle/>
          <a:p>
            <a:pPr marL="0" lvl="0" indent="0" algn="ctr">
              <a:lnSpc>
                <a:spcPts val="5440"/>
              </a:lnSpc>
            </a:pPr>
            <a:r>
              <a:rPr lang="en-US" sz="3886">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 Mauris nisi ligula, rhoncus eget risus blandit, rutrum laoreet lectus.</a:t>
            </a:r>
          </a:p>
        </p:txBody>
      </p:sp>
      <p:sp>
        <p:nvSpPr>
          <p:cNvPr id="16" name="TextBox 16"/>
          <p:cNvSpPr txBox="1"/>
          <p:nvPr/>
        </p:nvSpPr>
        <p:spPr>
          <a:xfrm>
            <a:off x="2365563" y="3418476"/>
            <a:ext cx="13896936" cy="1180834"/>
          </a:xfrm>
          <a:prstGeom prst="rect">
            <a:avLst/>
          </a:prstGeom>
        </p:spPr>
        <p:txBody>
          <a:bodyPr lIns="0" tIns="0" rIns="0" bIns="0" rtlCol="0" anchor="t">
            <a:spAutoFit/>
          </a:bodyPr>
          <a:lstStyle/>
          <a:p>
            <a:pPr marL="0" lvl="0" indent="0" algn="ctr">
              <a:lnSpc>
                <a:spcPts val="4739"/>
              </a:lnSpc>
            </a:pPr>
            <a:r>
              <a:rPr lang="en-US" sz="3385" b="1">
                <a:solidFill>
                  <a:srgbClr val="042B4C"/>
                </a:solidFill>
                <a:latin typeface="Canva Sans Bold"/>
                <a:ea typeface="Canva Sans Bold"/>
                <a:cs typeface="Canva Sans Bold"/>
                <a:sym typeface="Canva Sans Bold"/>
              </a:rPr>
              <a:t>Lorem ipsum dolor sit amet, consectetur adipiscing elit. Suspendisse laoreet dolor sapien, ac volutpat diam faucibus sed.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495</Words>
  <Application>Microsoft Office PowerPoint</Application>
  <PresentationFormat>Personalizar</PresentationFormat>
  <Paragraphs>57</Paragraphs>
  <Slides>10</Slides>
  <Notes>0</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10</vt:i4>
      </vt:variant>
    </vt:vector>
  </HeadingPairs>
  <TitlesOfParts>
    <vt:vector size="20" baseType="lpstr">
      <vt:lpstr>Arial</vt:lpstr>
      <vt:lpstr>Calibri</vt:lpstr>
      <vt:lpstr>Canva Sans Bold</vt:lpstr>
      <vt:lpstr>29LT Bukra Semi Condensed</vt:lpstr>
      <vt:lpstr>Canva Sans</vt:lpstr>
      <vt:lpstr>Canva Sans Italics</vt:lpstr>
      <vt:lpstr>29LT Bukra Semi Condensed Bold</vt:lpstr>
      <vt:lpstr>Trebuchet MS</vt:lpstr>
      <vt:lpstr>29LT Bukra Semi Condensed Bold Italics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Azul e Cinzento Moderno Apresentação de TCC Apresentação</dc:title>
  <cp:lastModifiedBy>DELL</cp:lastModifiedBy>
  <cp:revision>5</cp:revision>
  <dcterms:created xsi:type="dcterms:W3CDTF">2006-08-16T00:00:00Z</dcterms:created>
  <dcterms:modified xsi:type="dcterms:W3CDTF">2025-12-13T17:23:05Z</dcterms:modified>
  <dc:identifier>DAG7RkJOojE</dc:identifier>
</cp:coreProperties>
</file>